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29"/>
  </p:notesMasterIdLst>
  <p:handoutMasterIdLst>
    <p:handoutMasterId r:id="rId30"/>
  </p:handoutMasterIdLst>
  <p:sldIdLst>
    <p:sldId id="256" r:id="rId5"/>
    <p:sldId id="275" r:id="rId6"/>
    <p:sldId id="276" r:id="rId7"/>
    <p:sldId id="279" r:id="rId8"/>
    <p:sldId id="277" r:id="rId9"/>
    <p:sldId id="278" r:id="rId10"/>
    <p:sldId id="280" r:id="rId11"/>
    <p:sldId id="283" r:id="rId12"/>
    <p:sldId id="282" r:id="rId13"/>
    <p:sldId id="281" r:id="rId14"/>
    <p:sldId id="298" r:id="rId15"/>
    <p:sldId id="284" r:id="rId16"/>
    <p:sldId id="285" r:id="rId17"/>
    <p:sldId id="286" r:id="rId18"/>
    <p:sldId id="287" r:id="rId19"/>
    <p:sldId id="289" r:id="rId20"/>
    <p:sldId id="291" r:id="rId21"/>
    <p:sldId id="292" r:id="rId22"/>
    <p:sldId id="293" r:id="rId23"/>
    <p:sldId id="294" r:id="rId24"/>
    <p:sldId id="295" r:id="rId25"/>
    <p:sldId id="296" r:id="rId26"/>
    <p:sldId id="297" r:id="rId27"/>
    <p:sldId id="274" r:id="rId28"/>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52E44A-7452-43C1-BF1A-8DA1FCC19B2F}" v="597" dt="2024-11-06T08:50:25.568"/>
    <p1510:client id="{C4992A6E-8013-42B3-879C-D483182FB6DE}" v="93" dt="2024-11-05T15:17:27.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2160"/>
        <p:guide pos="3840"/>
      </p:guideLst>
    </p:cSldViewPr>
  </p:slide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khongir Alikulov (Student)" userId="7c5a4edb-22c5-4244-bced-bdc430b0775b" providerId="ADAL" clId="{C4992A6E-8013-42B3-879C-D483182FB6DE}"/>
    <pc:docChg chg="undo custSel addSld modSld sldOrd">
      <pc:chgData name="Jakhongir Alikulov (Student)" userId="7c5a4edb-22c5-4244-bced-bdc430b0775b" providerId="ADAL" clId="{C4992A6E-8013-42B3-879C-D483182FB6DE}" dt="2024-11-05T15:20:13.962" v="374" actId="5793"/>
      <pc:docMkLst>
        <pc:docMk/>
      </pc:docMkLst>
      <pc:sldChg chg="addSp modSp mod">
        <pc:chgData name="Jakhongir Alikulov (Student)" userId="7c5a4edb-22c5-4244-bced-bdc430b0775b" providerId="ADAL" clId="{C4992A6E-8013-42B3-879C-D483182FB6DE}" dt="2024-11-05T15:19:50.564" v="373" actId="1076"/>
        <pc:sldMkLst>
          <pc:docMk/>
          <pc:sldMk cId="3417721485" sldId="256"/>
        </pc:sldMkLst>
        <pc:spChg chg="mod">
          <ac:chgData name="Jakhongir Alikulov (Student)" userId="7c5a4edb-22c5-4244-bced-bdc430b0775b" providerId="ADAL" clId="{C4992A6E-8013-42B3-879C-D483182FB6DE}" dt="2024-11-05T15:19:11.632" v="367" actId="1076"/>
          <ac:spMkLst>
            <pc:docMk/>
            <pc:sldMk cId="3417721485" sldId="256"/>
            <ac:spMk id="2" creationId="{340C7600-5BA8-4A54-887F-74AF87750A31}"/>
          </ac:spMkLst>
        </pc:spChg>
        <pc:spChg chg="mod">
          <ac:chgData name="Jakhongir Alikulov (Student)" userId="7c5a4edb-22c5-4244-bced-bdc430b0775b" providerId="ADAL" clId="{C4992A6E-8013-42B3-879C-D483182FB6DE}" dt="2024-11-05T15:19:35.343" v="372" actId="1076"/>
          <ac:spMkLst>
            <pc:docMk/>
            <pc:sldMk cId="3417721485" sldId="256"/>
            <ac:spMk id="3" creationId="{AE584786-6548-4BB4-95FD-977AD1F362C6}"/>
          </ac:spMkLst>
        </pc:spChg>
        <pc:spChg chg="mod">
          <ac:chgData name="Jakhongir Alikulov (Student)" userId="7c5a4edb-22c5-4244-bced-bdc430b0775b" providerId="ADAL" clId="{C4992A6E-8013-42B3-879C-D483182FB6DE}" dt="2024-11-05T15:19:18.956" v="369" actId="1076"/>
          <ac:spMkLst>
            <pc:docMk/>
            <pc:sldMk cId="3417721485" sldId="256"/>
            <ac:spMk id="4" creationId="{0291638A-27FD-BEC1-9D10-9E49A4611DA7}"/>
          </ac:spMkLst>
        </pc:spChg>
        <pc:spChg chg="mod">
          <ac:chgData name="Jakhongir Alikulov (Student)" userId="7c5a4edb-22c5-4244-bced-bdc430b0775b" providerId="ADAL" clId="{C4992A6E-8013-42B3-879C-D483182FB6DE}" dt="2024-11-05T15:19:23.729" v="370" actId="1076"/>
          <ac:spMkLst>
            <pc:docMk/>
            <pc:sldMk cId="3417721485" sldId="256"/>
            <ac:spMk id="6" creationId="{79A5D8C9-C2F7-1442-6A2F-A0E5A4E4B6D0}"/>
          </ac:spMkLst>
        </pc:spChg>
        <pc:picChg chg="mod">
          <ac:chgData name="Jakhongir Alikulov (Student)" userId="7c5a4edb-22c5-4244-bced-bdc430b0775b" providerId="ADAL" clId="{C4992A6E-8013-42B3-879C-D483182FB6DE}" dt="2024-11-05T15:19:27.450" v="371" actId="1076"/>
          <ac:picMkLst>
            <pc:docMk/>
            <pc:sldMk cId="3417721485" sldId="256"/>
            <ac:picMk id="5" creationId="{7C454B0C-0819-4D56-9275-BCE254DA659D}"/>
          </ac:picMkLst>
        </pc:picChg>
        <pc:picChg chg="add mod">
          <ac:chgData name="Jakhongir Alikulov (Student)" userId="7c5a4edb-22c5-4244-bced-bdc430b0775b" providerId="ADAL" clId="{C4992A6E-8013-42B3-879C-D483182FB6DE}" dt="2024-11-05T15:19:50.564" v="373" actId="1076"/>
          <ac:picMkLst>
            <pc:docMk/>
            <pc:sldMk cId="3417721485" sldId="256"/>
            <ac:picMk id="7" creationId="{75CAF6B2-2357-3764-22D3-24AF7E0F2672}"/>
          </ac:picMkLst>
        </pc:picChg>
      </pc:sldChg>
      <pc:sldChg chg="addSp delSp modSp mod">
        <pc:chgData name="Jakhongir Alikulov (Student)" userId="7c5a4edb-22c5-4244-bced-bdc430b0775b" providerId="ADAL" clId="{C4992A6E-8013-42B3-879C-D483182FB6DE}" dt="2024-11-05T14:23:56.330" v="43" actId="1076"/>
        <pc:sldMkLst>
          <pc:docMk/>
          <pc:sldMk cId="2939930866" sldId="274"/>
        </pc:sldMkLst>
        <pc:grpChg chg="mod">
          <ac:chgData name="Jakhongir Alikulov (Student)" userId="7c5a4edb-22c5-4244-bced-bdc430b0775b" providerId="ADAL" clId="{C4992A6E-8013-42B3-879C-D483182FB6DE}" dt="2024-11-05T14:20:40.218" v="5"/>
          <ac:grpSpMkLst>
            <pc:docMk/>
            <pc:sldMk cId="2939930866" sldId="274"/>
            <ac:grpSpMk id="16" creationId="{9E9BC15A-9FA0-B993-053C-7E6DB83062B3}"/>
          </ac:grpSpMkLst>
        </pc:grpChg>
        <pc:picChg chg="mod">
          <ac:chgData name="Jakhongir Alikulov (Student)" userId="7c5a4edb-22c5-4244-bced-bdc430b0775b" providerId="ADAL" clId="{C4992A6E-8013-42B3-879C-D483182FB6DE}" dt="2024-11-05T14:23:56.330" v="43" actId="1076"/>
          <ac:picMkLst>
            <pc:docMk/>
            <pc:sldMk cId="2939930866" sldId="274"/>
            <ac:picMk id="5" creationId="{20A520D0-11CF-4639-8537-F56A8A2FDCFD}"/>
          </ac:picMkLst>
        </pc:picChg>
        <pc:picChg chg="mod">
          <ac:chgData name="Jakhongir Alikulov (Student)" userId="7c5a4edb-22c5-4244-bced-bdc430b0775b" providerId="ADAL" clId="{C4992A6E-8013-42B3-879C-D483182FB6DE}" dt="2024-11-05T14:23:55.636" v="42" actId="1076"/>
          <ac:picMkLst>
            <pc:docMk/>
            <pc:sldMk cId="2939930866" sldId="274"/>
            <ac:picMk id="6" creationId="{B07C78E4-33E7-8759-5954-201351607337}"/>
          </ac:picMkLst>
        </pc:picChg>
        <pc:inkChg chg="add del">
          <ac:chgData name="Jakhongir Alikulov (Student)" userId="7c5a4edb-22c5-4244-bced-bdc430b0775b" providerId="ADAL" clId="{C4992A6E-8013-42B3-879C-D483182FB6DE}" dt="2024-11-05T14:20:41.236" v="7" actId="9405"/>
          <ac:inkMkLst>
            <pc:docMk/>
            <pc:sldMk cId="2939930866" sldId="274"/>
            <ac:inkMk id="13" creationId="{18B7E5CC-A914-5982-F205-CDCFD89154DE}"/>
          </ac:inkMkLst>
        </pc:inkChg>
        <pc:inkChg chg="add del mod">
          <ac:chgData name="Jakhongir Alikulov (Student)" userId="7c5a4edb-22c5-4244-bced-bdc430b0775b" providerId="ADAL" clId="{C4992A6E-8013-42B3-879C-D483182FB6DE}" dt="2024-11-05T14:20:40.644" v="6" actId="9405"/>
          <ac:inkMkLst>
            <pc:docMk/>
            <pc:sldMk cId="2939930866" sldId="274"/>
            <ac:inkMk id="14" creationId="{2B31290D-912F-5A24-F836-1BE18EF9F1AF}"/>
          </ac:inkMkLst>
        </pc:inkChg>
        <pc:inkChg chg="add del mod">
          <ac:chgData name="Jakhongir Alikulov (Student)" userId="7c5a4edb-22c5-4244-bced-bdc430b0775b" providerId="ADAL" clId="{C4992A6E-8013-42B3-879C-D483182FB6DE}" dt="2024-11-05T14:20:40.218" v="5"/>
          <ac:inkMkLst>
            <pc:docMk/>
            <pc:sldMk cId="2939930866" sldId="274"/>
            <ac:inkMk id="15" creationId="{B56DF9EB-C246-EADD-125C-CBB635B4798B}"/>
          </ac:inkMkLst>
        </pc:inkChg>
        <pc:inkChg chg="add">
          <ac:chgData name="Jakhongir Alikulov (Student)" userId="7c5a4edb-22c5-4244-bced-bdc430b0775b" providerId="ADAL" clId="{C4992A6E-8013-42B3-879C-D483182FB6DE}" dt="2024-11-05T14:22:11.994" v="30" actId="9405"/>
          <ac:inkMkLst>
            <pc:docMk/>
            <pc:sldMk cId="2939930866" sldId="274"/>
            <ac:inkMk id="17" creationId="{1E8CF005-1D1D-6F35-61DC-010DE8FE4CFF}"/>
          </ac:inkMkLst>
        </pc:inkChg>
      </pc:sldChg>
      <pc:sldChg chg="addSp delSp modSp new mod">
        <pc:chgData name="Jakhongir Alikulov (Student)" userId="7c5a4edb-22c5-4244-bced-bdc430b0775b" providerId="ADAL" clId="{C4992A6E-8013-42B3-879C-D483182FB6DE}" dt="2024-11-05T15:05:06.329" v="284" actId="948"/>
        <pc:sldMkLst>
          <pc:docMk/>
          <pc:sldMk cId="3635211595" sldId="278"/>
        </pc:sldMkLst>
        <pc:spChg chg="add mod">
          <ac:chgData name="Jakhongir Alikulov (Student)" userId="7c5a4edb-22c5-4244-bced-bdc430b0775b" providerId="ADAL" clId="{C4992A6E-8013-42B3-879C-D483182FB6DE}" dt="2024-11-05T15:05:06.329" v="284" actId="948"/>
          <ac:spMkLst>
            <pc:docMk/>
            <pc:sldMk cId="3635211595" sldId="278"/>
            <ac:spMk id="3" creationId="{E966CD52-118A-FCD4-86B0-E09F5933635D}"/>
          </ac:spMkLst>
        </pc:spChg>
        <pc:spChg chg="add del mod">
          <ac:chgData name="Jakhongir Alikulov (Student)" userId="7c5a4edb-22c5-4244-bced-bdc430b0775b" providerId="ADAL" clId="{C4992A6E-8013-42B3-879C-D483182FB6DE}" dt="2024-11-05T14:41:25.285" v="70"/>
          <ac:spMkLst>
            <pc:docMk/>
            <pc:sldMk cId="3635211595" sldId="278"/>
            <ac:spMk id="4" creationId="{51976C68-32E5-F2C1-BB08-D523A07CE45D}"/>
          </ac:spMkLst>
        </pc:spChg>
        <pc:spChg chg="add mod">
          <ac:chgData name="Jakhongir Alikulov (Student)" userId="7c5a4edb-22c5-4244-bced-bdc430b0775b" providerId="ADAL" clId="{C4992A6E-8013-42B3-879C-D483182FB6DE}" dt="2024-11-05T14:49:37.118" v="155" actId="1076"/>
          <ac:spMkLst>
            <pc:docMk/>
            <pc:sldMk cId="3635211595" sldId="278"/>
            <ac:spMk id="5" creationId="{8FCD0ADC-4201-54C9-B638-D7FB5C01AFC7}"/>
          </ac:spMkLst>
        </pc:spChg>
        <pc:picChg chg="add mod">
          <ac:chgData name="Jakhongir Alikulov (Student)" userId="7c5a4edb-22c5-4244-bced-bdc430b0775b" providerId="ADAL" clId="{C4992A6E-8013-42B3-879C-D483182FB6DE}" dt="2024-11-05T14:49:45.672" v="157" actId="1076"/>
          <ac:picMkLst>
            <pc:docMk/>
            <pc:sldMk cId="3635211595" sldId="278"/>
            <ac:picMk id="2050" creationId="{CBCFE1AF-9B94-FEAB-23A0-992A95A77522}"/>
          </ac:picMkLst>
        </pc:picChg>
      </pc:sldChg>
      <pc:sldChg chg="modSp add mod ord">
        <pc:chgData name="Jakhongir Alikulov (Student)" userId="7c5a4edb-22c5-4244-bced-bdc430b0775b" providerId="ADAL" clId="{C4992A6E-8013-42B3-879C-D483182FB6DE}" dt="2024-11-05T14:29:57.598" v="66"/>
        <pc:sldMkLst>
          <pc:docMk/>
          <pc:sldMk cId="2157368225" sldId="279"/>
        </pc:sldMkLst>
        <pc:spChg chg="mod">
          <ac:chgData name="Jakhongir Alikulov (Student)" userId="7c5a4edb-22c5-4244-bced-bdc430b0775b" providerId="ADAL" clId="{C4992A6E-8013-42B3-879C-D483182FB6DE}" dt="2024-11-05T14:29:48.671" v="64" actId="1076"/>
          <ac:spMkLst>
            <pc:docMk/>
            <pc:sldMk cId="2157368225" sldId="279"/>
            <ac:spMk id="4" creationId="{F8A91CF5-93E7-D397-5773-7DB1D85A6CED}"/>
          </ac:spMkLst>
        </pc:spChg>
        <pc:picChg chg="mod">
          <ac:chgData name="Jakhongir Alikulov (Student)" userId="7c5a4edb-22c5-4244-bced-bdc430b0775b" providerId="ADAL" clId="{C4992A6E-8013-42B3-879C-D483182FB6DE}" dt="2024-11-05T14:29:31.978" v="63" actId="1440"/>
          <ac:picMkLst>
            <pc:docMk/>
            <pc:sldMk cId="2157368225" sldId="279"/>
            <ac:picMk id="3" creationId="{A8C1F8D6-0F63-6F48-4E0F-685747BC2640}"/>
          </ac:picMkLst>
        </pc:picChg>
      </pc:sldChg>
      <pc:sldChg chg="addSp delSp modSp add mod modClrScheme chgLayout">
        <pc:chgData name="Jakhongir Alikulov (Student)" userId="7c5a4edb-22c5-4244-bced-bdc430b0775b" providerId="ADAL" clId="{C4992A6E-8013-42B3-879C-D483182FB6DE}" dt="2024-11-05T15:05:24.957" v="286" actId="1076"/>
        <pc:sldMkLst>
          <pc:docMk/>
          <pc:sldMk cId="213475730" sldId="280"/>
        </pc:sldMkLst>
        <pc:spChg chg="mod ord">
          <ac:chgData name="Jakhongir Alikulov (Student)" userId="7c5a4edb-22c5-4244-bced-bdc430b0775b" providerId="ADAL" clId="{C4992A6E-8013-42B3-879C-D483182FB6DE}" dt="2024-11-05T15:05:24.957" v="286" actId="1076"/>
          <ac:spMkLst>
            <pc:docMk/>
            <pc:sldMk cId="213475730" sldId="280"/>
            <ac:spMk id="3" creationId="{E966CD52-118A-FCD4-86B0-E09F5933635D}"/>
          </ac:spMkLst>
        </pc:spChg>
        <pc:spChg chg="mod">
          <ac:chgData name="Jakhongir Alikulov (Student)" userId="7c5a4edb-22c5-4244-bced-bdc430b0775b" providerId="ADAL" clId="{C4992A6E-8013-42B3-879C-D483182FB6DE}" dt="2024-11-05T14:58:50.802" v="216" actId="26606"/>
          <ac:spMkLst>
            <pc:docMk/>
            <pc:sldMk cId="213475730" sldId="280"/>
            <ac:spMk id="5" creationId="{8FCD0ADC-4201-54C9-B638-D7FB5C01AFC7}"/>
          </ac:spMkLst>
        </pc:spChg>
        <pc:picChg chg="del">
          <ac:chgData name="Jakhongir Alikulov (Student)" userId="7c5a4edb-22c5-4244-bced-bdc430b0775b" providerId="ADAL" clId="{C4992A6E-8013-42B3-879C-D483182FB6DE}" dt="2024-11-05T14:57:03.850" v="207" actId="478"/>
          <ac:picMkLst>
            <pc:docMk/>
            <pc:sldMk cId="213475730" sldId="280"/>
            <ac:picMk id="2050" creationId="{CBCFE1AF-9B94-FEAB-23A0-992A95A77522}"/>
          </ac:picMkLst>
        </pc:picChg>
        <pc:picChg chg="add mod">
          <ac:chgData name="Jakhongir Alikulov (Student)" userId="7c5a4edb-22c5-4244-bced-bdc430b0775b" providerId="ADAL" clId="{C4992A6E-8013-42B3-879C-D483182FB6DE}" dt="2024-11-05T14:59:36.279" v="221" actId="1076"/>
          <ac:picMkLst>
            <pc:docMk/>
            <pc:sldMk cId="213475730" sldId="280"/>
            <ac:picMk id="3074" creationId="{DCACA070-4E14-D82F-20A1-A4D26C838EDE}"/>
          </ac:picMkLst>
        </pc:picChg>
      </pc:sldChg>
      <pc:sldChg chg="modSp add mod ord">
        <pc:chgData name="Jakhongir Alikulov (Student)" userId="7c5a4edb-22c5-4244-bced-bdc430b0775b" providerId="ADAL" clId="{C4992A6E-8013-42B3-879C-D483182FB6DE}" dt="2024-11-05T15:20:13.962" v="374" actId="5793"/>
        <pc:sldMkLst>
          <pc:docMk/>
          <pc:sldMk cId="3592322181" sldId="281"/>
        </pc:sldMkLst>
        <pc:spChg chg="mod">
          <ac:chgData name="Jakhongir Alikulov (Student)" userId="7c5a4edb-22c5-4244-bced-bdc430b0775b" providerId="ADAL" clId="{C4992A6E-8013-42B3-879C-D483182FB6DE}" dt="2024-11-05T15:20:13.962" v="374" actId="5793"/>
          <ac:spMkLst>
            <pc:docMk/>
            <pc:sldMk cId="3592322181" sldId="281"/>
            <ac:spMk id="3" creationId="{E966CD52-118A-FCD4-86B0-E09F5933635D}"/>
          </ac:spMkLst>
        </pc:spChg>
        <pc:spChg chg="mod">
          <ac:chgData name="Jakhongir Alikulov (Student)" userId="7c5a4edb-22c5-4244-bced-bdc430b0775b" providerId="ADAL" clId="{C4992A6E-8013-42B3-879C-D483182FB6DE}" dt="2024-11-05T15:09:04.853" v="311" actId="1076"/>
          <ac:spMkLst>
            <pc:docMk/>
            <pc:sldMk cId="3592322181" sldId="281"/>
            <ac:spMk id="5" creationId="{8FCD0ADC-4201-54C9-B638-D7FB5C01AFC7}"/>
          </ac:spMkLst>
        </pc:spChg>
      </pc:sldChg>
      <pc:sldChg chg="addSp delSp modSp add mod">
        <pc:chgData name="Jakhongir Alikulov (Student)" userId="7c5a4edb-22c5-4244-bced-bdc430b0775b" providerId="ADAL" clId="{C4992A6E-8013-42B3-879C-D483182FB6DE}" dt="2024-11-05T15:15:41.351" v="351" actId="14100"/>
        <pc:sldMkLst>
          <pc:docMk/>
          <pc:sldMk cId="4284801857" sldId="282"/>
        </pc:sldMkLst>
        <pc:spChg chg="mod">
          <ac:chgData name="Jakhongir Alikulov (Student)" userId="7c5a4edb-22c5-4244-bced-bdc430b0775b" providerId="ADAL" clId="{C4992A6E-8013-42B3-879C-D483182FB6DE}" dt="2024-11-05T15:15:02.846" v="343" actId="1076"/>
          <ac:spMkLst>
            <pc:docMk/>
            <pc:sldMk cId="4284801857" sldId="282"/>
            <ac:spMk id="3" creationId="{E966CD52-118A-FCD4-86B0-E09F5933635D}"/>
          </ac:spMkLst>
        </pc:spChg>
        <pc:spChg chg="mod">
          <ac:chgData name="Jakhongir Alikulov (Student)" userId="7c5a4edb-22c5-4244-bced-bdc430b0775b" providerId="ADAL" clId="{C4992A6E-8013-42B3-879C-D483182FB6DE}" dt="2024-11-05T15:09:19.998" v="312" actId="1076"/>
          <ac:spMkLst>
            <pc:docMk/>
            <pc:sldMk cId="4284801857" sldId="282"/>
            <ac:spMk id="5" creationId="{8FCD0ADC-4201-54C9-B638-D7FB5C01AFC7}"/>
          </ac:spMkLst>
        </pc:spChg>
        <pc:picChg chg="del">
          <ac:chgData name="Jakhongir Alikulov (Student)" userId="7c5a4edb-22c5-4244-bced-bdc430b0775b" providerId="ADAL" clId="{C4992A6E-8013-42B3-879C-D483182FB6DE}" dt="2024-11-05T15:12:51.561" v="319" actId="478"/>
          <ac:picMkLst>
            <pc:docMk/>
            <pc:sldMk cId="4284801857" sldId="282"/>
            <ac:picMk id="2050" creationId="{CBCFE1AF-9B94-FEAB-23A0-992A95A77522}"/>
          </ac:picMkLst>
        </pc:picChg>
        <pc:picChg chg="add mod">
          <ac:chgData name="Jakhongir Alikulov (Student)" userId="7c5a4edb-22c5-4244-bced-bdc430b0775b" providerId="ADAL" clId="{C4992A6E-8013-42B3-879C-D483182FB6DE}" dt="2024-11-05T15:13:19.027" v="324" actId="1076"/>
          <ac:picMkLst>
            <pc:docMk/>
            <pc:sldMk cId="4284801857" sldId="282"/>
            <ac:picMk id="4098" creationId="{AEB51243-3B1A-20D1-F7FF-9B07E69FE738}"/>
          </ac:picMkLst>
        </pc:picChg>
        <pc:picChg chg="add mod">
          <ac:chgData name="Jakhongir Alikulov (Student)" userId="7c5a4edb-22c5-4244-bced-bdc430b0775b" providerId="ADAL" clId="{C4992A6E-8013-42B3-879C-D483182FB6DE}" dt="2024-11-05T15:15:02.846" v="343" actId="1076"/>
          <ac:picMkLst>
            <pc:docMk/>
            <pc:sldMk cId="4284801857" sldId="282"/>
            <ac:picMk id="4100" creationId="{9511942C-E13B-81EB-5FFD-F81F04754853}"/>
          </ac:picMkLst>
        </pc:picChg>
        <pc:picChg chg="add mod">
          <ac:chgData name="Jakhongir Alikulov (Student)" userId="7c5a4edb-22c5-4244-bced-bdc430b0775b" providerId="ADAL" clId="{C4992A6E-8013-42B3-879C-D483182FB6DE}" dt="2024-11-05T15:15:41.351" v="351" actId="14100"/>
          <ac:picMkLst>
            <pc:docMk/>
            <pc:sldMk cId="4284801857" sldId="282"/>
            <ac:picMk id="4102" creationId="{5552555A-9E50-084D-3B92-773D37F067D7}"/>
          </ac:picMkLst>
        </pc:picChg>
      </pc:sldChg>
    </pc:docChg>
  </pc:docChgLst>
  <pc:docChgLst>
    <pc:chgData name="Jakhongir Alikulov (Student)" userId="7c5a4edb-22c5-4244-bced-bdc430b0775b" providerId="ADAL" clId="{5752E44A-7452-43C1-BF1A-8DA1FCC19B2F}"/>
    <pc:docChg chg="undo redo custSel addSld delSld modSld sldOrd">
      <pc:chgData name="Jakhongir Alikulov (Student)" userId="7c5a4edb-22c5-4244-bced-bdc430b0775b" providerId="ADAL" clId="{5752E44A-7452-43C1-BF1A-8DA1FCC19B2F}" dt="2024-11-06T09:11:44.507" v="920" actId="20577"/>
      <pc:docMkLst>
        <pc:docMk/>
      </pc:docMkLst>
      <pc:sldChg chg="modSp mod">
        <pc:chgData name="Jakhongir Alikulov (Student)" userId="7c5a4edb-22c5-4244-bced-bdc430b0775b" providerId="ADAL" clId="{5752E44A-7452-43C1-BF1A-8DA1FCC19B2F}" dt="2024-11-06T03:17:38.511" v="713" actId="27636"/>
        <pc:sldMkLst>
          <pc:docMk/>
          <pc:sldMk cId="3417721485" sldId="256"/>
        </pc:sldMkLst>
        <pc:spChg chg="mod">
          <ac:chgData name="Jakhongir Alikulov (Student)" userId="7c5a4edb-22c5-4244-bced-bdc430b0775b" providerId="ADAL" clId="{5752E44A-7452-43C1-BF1A-8DA1FCC19B2F}" dt="2024-11-06T03:17:38.511" v="713" actId="27636"/>
          <ac:spMkLst>
            <pc:docMk/>
            <pc:sldMk cId="3417721485" sldId="256"/>
            <ac:spMk id="3" creationId="{AE584786-6548-4BB4-95FD-977AD1F362C6}"/>
          </ac:spMkLst>
        </pc:spChg>
      </pc:sldChg>
      <pc:sldChg chg="modSp mod">
        <pc:chgData name="Jakhongir Alikulov (Student)" userId="7c5a4edb-22c5-4244-bced-bdc430b0775b" providerId="ADAL" clId="{5752E44A-7452-43C1-BF1A-8DA1FCC19B2F}" dt="2024-11-06T08:50:25.568" v="881" actId="1076"/>
        <pc:sldMkLst>
          <pc:docMk/>
          <pc:sldMk cId="1088473037" sldId="275"/>
        </pc:sldMkLst>
        <pc:spChg chg="mod">
          <ac:chgData name="Jakhongir Alikulov (Student)" userId="7c5a4edb-22c5-4244-bced-bdc430b0775b" providerId="ADAL" clId="{5752E44A-7452-43C1-BF1A-8DA1FCC19B2F}" dt="2024-11-06T03:20:17.417" v="749" actId="20577"/>
          <ac:spMkLst>
            <pc:docMk/>
            <pc:sldMk cId="1088473037" sldId="275"/>
            <ac:spMk id="2" creationId="{18005FE7-875B-2CFE-D8EA-A208F28E03E4}"/>
          </ac:spMkLst>
        </pc:spChg>
        <pc:picChg chg="mod">
          <ac:chgData name="Jakhongir Alikulov (Student)" userId="7c5a4edb-22c5-4244-bced-bdc430b0775b" providerId="ADAL" clId="{5752E44A-7452-43C1-BF1A-8DA1FCC19B2F}" dt="2024-11-06T08:50:25.568" v="881" actId="1076"/>
          <ac:picMkLst>
            <pc:docMk/>
            <pc:sldMk cId="1088473037" sldId="275"/>
            <ac:picMk id="1026" creationId="{29440199-F06F-114A-B7B8-A7123ED0F219}"/>
          </ac:picMkLst>
        </pc:picChg>
      </pc:sldChg>
      <pc:sldChg chg="modSp mod">
        <pc:chgData name="Jakhongir Alikulov (Student)" userId="7c5a4edb-22c5-4244-bced-bdc430b0775b" providerId="ADAL" clId="{5752E44A-7452-43C1-BF1A-8DA1FCC19B2F}" dt="2024-11-06T09:11:44.507" v="920" actId="20577"/>
        <pc:sldMkLst>
          <pc:docMk/>
          <pc:sldMk cId="3635211595" sldId="278"/>
        </pc:sldMkLst>
        <pc:spChg chg="mod">
          <ac:chgData name="Jakhongir Alikulov (Student)" userId="7c5a4edb-22c5-4244-bced-bdc430b0775b" providerId="ADAL" clId="{5752E44A-7452-43C1-BF1A-8DA1FCC19B2F}" dt="2024-11-06T09:11:44.507" v="920" actId="20577"/>
          <ac:spMkLst>
            <pc:docMk/>
            <pc:sldMk cId="3635211595" sldId="278"/>
            <ac:spMk id="3" creationId="{E966CD52-118A-FCD4-86B0-E09F5933635D}"/>
          </ac:spMkLst>
        </pc:spChg>
      </pc:sldChg>
      <pc:sldChg chg="modSp mod">
        <pc:chgData name="Jakhongir Alikulov (Student)" userId="7c5a4edb-22c5-4244-bced-bdc430b0775b" providerId="ADAL" clId="{5752E44A-7452-43C1-BF1A-8DA1FCC19B2F}" dt="2024-11-06T09:11:40.853" v="918" actId="20577"/>
        <pc:sldMkLst>
          <pc:docMk/>
          <pc:sldMk cId="213475730" sldId="280"/>
        </pc:sldMkLst>
        <pc:spChg chg="mod">
          <ac:chgData name="Jakhongir Alikulov (Student)" userId="7c5a4edb-22c5-4244-bced-bdc430b0775b" providerId="ADAL" clId="{5752E44A-7452-43C1-BF1A-8DA1FCC19B2F}" dt="2024-11-06T09:11:40.853" v="918" actId="20577"/>
          <ac:spMkLst>
            <pc:docMk/>
            <pc:sldMk cId="213475730" sldId="280"/>
            <ac:spMk id="3" creationId="{E966CD52-118A-FCD4-86B0-E09F5933635D}"/>
          </ac:spMkLst>
        </pc:spChg>
      </pc:sldChg>
      <pc:sldChg chg="addSp delSp modSp mod ord">
        <pc:chgData name="Jakhongir Alikulov (Student)" userId="7c5a4edb-22c5-4244-bced-bdc430b0775b" providerId="ADAL" clId="{5752E44A-7452-43C1-BF1A-8DA1FCC19B2F}" dt="2024-11-06T09:11:26.782" v="910" actId="20577"/>
        <pc:sldMkLst>
          <pc:docMk/>
          <pc:sldMk cId="3592322181" sldId="281"/>
        </pc:sldMkLst>
        <pc:spChg chg="mod">
          <ac:chgData name="Jakhongir Alikulov (Student)" userId="7c5a4edb-22c5-4244-bced-bdc430b0775b" providerId="ADAL" clId="{5752E44A-7452-43C1-BF1A-8DA1FCC19B2F}" dt="2024-11-06T09:11:26.782" v="910" actId="20577"/>
          <ac:spMkLst>
            <pc:docMk/>
            <pc:sldMk cId="3592322181" sldId="281"/>
            <ac:spMk id="3" creationId="{E966CD52-118A-FCD4-86B0-E09F5933635D}"/>
          </ac:spMkLst>
        </pc:spChg>
        <pc:picChg chg="add del mod">
          <ac:chgData name="Jakhongir Alikulov (Student)" userId="7c5a4edb-22c5-4244-bced-bdc430b0775b" providerId="ADAL" clId="{5752E44A-7452-43C1-BF1A-8DA1FCC19B2F}" dt="2024-11-06T01:33:13.867" v="48" actId="478"/>
          <ac:picMkLst>
            <pc:docMk/>
            <pc:sldMk cId="3592322181" sldId="281"/>
            <ac:picMk id="1026" creationId="{87A78EBF-EE72-1815-D6B0-0DDAB7C8551D}"/>
          </ac:picMkLst>
        </pc:picChg>
        <pc:picChg chg="add mod">
          <ac:chgData name="Jakhongir Alikulov (Student)" userId="7c5a4edb-22c5-4244-bced-bdc430b0775b" providerId="ADAL" clId="{5752E44A-7452-43C1-BF1A-8DA1FCC19B2F}" dt="2024-11-06T01:34:01.864" v="54" actId="1076"/>
          <ac:picMkLst>
            <pc:docMk/>
            <pc:sldMk cId="3592322181" sldId="281"/>
            <ac:picMk id="1028" creationId="{2BCE0A8D-9501-6224-9542-379F9DEA3055}"/>
          </ac:picMkLst>
        </pc:picChg>
        <pc:picChg chg="del">
          <ac:chgData name="Jakhongir Alikulov (Student)" userId="7c5a4edb-22c5-4244-bced-bdc430b0775b" providerId="ADAL" clId="{5752E44A-7452-43C1-BF1A-8DA1FCC19B2F}" dt="2024-11-06T01:33:06.592" v="44" actId="478"/>
          <ac:picMkLst>
            <pc:docMk/>
            <pc:sldMk cId="3592322181" sldId="281"/>
            <ac:picMk id="2050" creationId="{CBCFE1AF-9B94-FEAB-23A0-992A95A77522}"/>
          </ac:picMkLst>
        </pc:picChg>
      </pc:sldChg>
      <pc:sldChg chg="modSp mod">
        <pc:chgData name="Jakhongir Alikulov (Student)" userId="7c5a4edb-22c5-4244-bced-bdc430b0775b" providerId="ADAL" clId="{5752E44A-7452-43C1-BF1A-8DA1FCC19B2F}" dt="2024-11-06T09:11:32.939" v="914" actId="20577"/>
        <pc:sldMkLst>
          <pc:docMk/>
          <pc:sldMk cId="4284801857" sldId="282"/>
        </pc:sldMkLst>
        <pc:spChg chg="mod">
          <ac:chgData name="Jakhongir Alikulov (Student)" userId="7c5a4edb-22c5-4244-bced-bdc430b0775b" providerId="ADAL" clId="{5752E44A-7452-43C1-BF1A-8DA1FCC19B2F}" dt="2024-11-06T09:11:32.939" v="914" actId="20577"/>
          <ac:spMkLst>
            <pc:docMk/>
            <pc:sldMk cId="4284801857" sldId="282"/>
            <ac:spMk id="3" creationId="{E966CD52-118A-FCD4-86B0-E09F5933635D}"/>
          </ac:spMkLst>
        </pc:spChg>
        <pc:picChg chg="mod">
          <ac:chgData name="Jakhongir Alikulov (Student)" userId="7c5a4edb-22c5-4244-bced-bdc430b0775b" providerId="ADAL" clId="{5752E44A-7452-43C1-BF1A-8DA1FCC19B2F}" dt="2024-11-06T02:52:40.778" v="488" actId="1440"/>
          <ac:picMkLst>
            <pc:docMk/>
            <pc:sldMk cId="4284801857" sldId="282"/>
            <ac:picMk id="4098" creationId="{AEB51243-3B1A-20D1-F7FF-9B07E69FE738}"/>
          </ac:picMkLst>
        </pc:picChg>
        <pc:picChg chg="mod">
          <ac:chgData name="Jakhongir Alikulov (Student)" userId="7c5a4edb-22c5-4244-bced-bdc430b0775b" providerId="ADAL" clId="{5752E44A-7452-43C1-BF1A-8DA1FCC19B2F}" dt="2024-11-06T02:52:45.316" v="489" actId="1440"/>
          <ac:picMkLst>
            <pc:docMk/>
            <pc:sldMk cId="4284801857" sldId="282"/>
            <ac:picMk id="4102" creationId="{5552555A-9E50-084D-3B92-773D37F067D7}"/>
          </ac:picMkLst>
        </pc:picChg>
      </pc:sldChg>
      <pc:sldChg chg="modSp add mod">
        <pc:chgData name="Jakhongir Alikulov (Student)" userId="7c5a4edb-22c5-4244-bced-bdc430b0775b" providerId="ADAL" clId="{5752E44A-7452-43C1-BF1A-8DA1FCC19B2F}" dt="2024-11-06T09:11:36.362" v="916" actId="20577"/>
        <pc:sldMkLst>
          <pc:docMk/>
          <pc:sldMk cId="2572452079" sldId="283"/>
        </pc:sldMkLst>
        <pc:spChg chg="mod">
          <ac:chgData name="Jakhongir Alikulov (Student)" userId="7c5a4edb-22c5-4244-bced-bdc430b0775b" providerId="ADAL" clId="{5752E44A-7452-43C1-BF1A-8DA1FCC19B2F}" dt="2024-11-06T09:11:36.362" v="916" actId="20577"/>
          <ac:spMkLst>
            <pc:docMk/>
            <pc:sldMk cId="2572452079" sldId="283"/>
            <ac:spMk id="3" creationId="{E966CD52-118A-FCD4-86B0-E09F5933635D}"/>
          </ac:spMkLst>
        </pc:spChg>
      </pc:sldChg>
      <pc:sldChg chg="addSp delSp modSp add mod ord">
        <pc:chgData name="Jakhongir Alikulov (Student)" userId="7c5a4edb-22c5-4244-bced-bdc430b0775b" providerId="ADAL" clId="{5752E44A-7452-43C1-BF1A-8DA1FCC19B2F}" dt="2024-11-06T03:16:23.266" v="680" actId="1076"/>
        <pc:sldMkLst>
          <pc:docMk/>
          <pc:sldMk cId="1317063801" sldId="284"/>
        </pc:sldMkLst>
        <pc:spChg chg="mod">
          <ac:chgData name="Jakhongir Alikulov (Student)" userId="7c5a4edb-22c5-4244-bced-bdc430b0775b" providerId="ADAL" clId="{5752E44A-7452-43C1-BF1A-8DA1FCC19B2F}" dt="2024-11-06T03:16:16.593" v="679" actId="20577"/>
          <ac:spMkLst>
            <pc:docMk/>
            <pc:sldMk cId="1317063801" sldId="284"/>
            <ac:spMk id="2" creationId="{18005FE7-875B-2CFE-D8EA-A208F28E03E4}"/>
          </ac:spMkLst>
        </pc:spChg>
        <pc:spChg chg="mod">
          <ac:chgData name="Jakhongir Alikulov (Student)" userId="7c5a4edb-22c5-4244-bced-bdc430b0775b" providerId="ADAL" clId="{5752E44A-7452-43C1-BF1A-8DA1FCC19B2F}" dt="2024-11-06T01:35:48.576" v="59" actId="20577"/>
          <ac:spMkLst>
            <pc:docMk/>
            <pc:sldMk cId="1317063801" sldId="284"/>
            <ac:spMk id="3" creationId="{93D8E90E-76D7-162B-31C9-53E539FCEE72}"/>
          </ac:spMkLst>
        </pc:spChg>
        <pc:picChg chg="del">
          <ac:chgData name="Jakhongir Alikulov (Student)" userId="7c5a4edb-22c5-4244-bced-bdc430b0775b" providerId="ADAL" clId="{5752E44A-7452-43C1-BF1A-8DA1FCC19B2F}" dt="2024-11-06T01:38:57.066" v="76" actId="478"/>
          <ac:picMkLst>
            <pc:docMk/>
            <pc:sldMk cId="1317063801" sldId="284"/>
            <ac:picMk id="1026" creationId="{29440199-F06F-114A-B7B8-A7123ED0F219}"/>
          </ac:picMkLst>
        </pc:picChg>
        <pc:picChg chg="add mod">
          <ac:chgData name="Jakhongir Alikulov (Student)" userId="7c5a4edb-22c5-4244-bced-bdc430b0775b" providerId="ADAL" clId="{5752E44A-7452-43C1-BF1A-8DA1FCC19B2F}" dt="2024-11-06T03:16:23.266" v="680" actId="1076"/>
          <ac:picMkLst>
            <pc:docMk/>
            <pc:sldMk cId="1317063801" sldId="284"/>
            <ac:picMk id="2050" creationId="{D456824B-FAB3-7F7E-958D-DCB493027566}"/>
          </ac:picMkLst>
        </pc:picChg>
      </pc:sldChg>
      <pc:sldChg chg="modSp add mod ord">
        <pc:chgData name="Jakhongir Alikulov (Student)" userId="7c5a4edb-22c5-4244-bced-bdc430b0775b" providerId="ADAL" clId="{5752E44A-7452-43C1-BF1A-8DA1FCC19B2F}" dt="2024-11-06T01:54:54.569" v="109" actId="1076"/>
        <pc:sldMkLst>
          <pc:docMk/>
          <pc:sldMk cId="2901910857" sldId="285"/>
        </pc:sldMkLst>
        <pc:spChg chg="mod">
          <ac:chgData name="Jakhongir Alikulov (Student)" userId="7c5a4edb-22c5-4244-bced-bdc430b0775b" providerId="ADAL" clId="{5752E44A-7452-43C1-BF1A-8DA1FCC19B2F}" dt="2024-11-06T01:54:54.569" v="109" actId="1076"/>
          <ac:spMkLst>
            <pc:docMk/>
            <pc:sldMk cId="2901910857" sldId="285"/>
            <ac:spMk id="4" creationId="{F8A91CF5-93E7-D397-5773-7DB1D85A6CED}"/>
          </ac:spMkLst>
        </pc:spChg>
        <pc:picChg chg="mod">
          <ac:chgData name="Jakhongir Alikulov (Student)" userId="7c5a4edb-22c5-4244-bced-bdc430b0775b" providerId="ADAL" clId="{5752E44A-7452-43C1-BF1A-8DA1FCC19B2F}" dt="2024-11-06T01:54:31.098" v="107" actId="1076"/>
          <ac:picMkLst>
            <pc:docMk/>
            <pc:sldMk cId="2901910857" sldId="285"/>
            <ac:picMk id="3" creationId="{A8C1F8D6-0F63-6F48-4E0F-685747BC2640}"/>
          </ac:picMkLst>
        </pc:picChg>
      </pc:sldChg>
      <pc:sldChg chg="modSp add mod ord">
        <pc:chgData name="Jakhongir Alikulov (Student)" userId="7c5a4edb-22c5-4244-bced-bdc430b0775b" providerId="ADAL" clId="{5752E44A-7452-43C1-BF1A-8DA1FCC19B2F}" dt="2024-11-06T08:51:27.768" v="884" actId="1076"/>
        <pc:sldMkLst>
          <pc:docMk/>
          <pc:sldMk cId="1536348535" sldId="286"/>
        </pc:sldMkLst>
        <pc:spChg chg="mod">
          <ac:chgData name="Jakhongir Alikulov (Student)" userId="7c5a4edb-22c5-4244-bced-bdc430b0775b" providerId="ADAL" clId="{5752E44A-7452-43C1-BF1A-8DA1FCC19B2F}" dt="2024-11-06T08:51:27.768" v="884" actId="1076"/>
          <ac:spMkLst>
            <pc:docMk/>
            <pc:sldMk cId="1536348535" sldId="286"/>
            <ac:spMk id="4" creationId="{F8A91CF5-93E7-D397-5773-7DB1D85A6CED}"/>
          </ac:spMkLst>
        </pc:spChg>
        <pc:picChg chg="mod">
          <ac:chgData name="Jakhongir Alikulov (Student)" userId="7c5a4edb-22c5-4244-bced-bdc430b0775b" providerId="ADAL" clId="{5752E44A-7452-43C1-BF1A-8DA1FCC19B2F}" dt="2024-11-06T02:09:50.145" v="130" actId="1440"/>
          <ac:picMkLst>
            <pc:docMk/>
            <pc:sldMk cId="1536348535" sldId="286"/>
            <ac:picMk id="3" creationId="{A8C1F8D6-0F63-6F48-4E0F-685747BC2640}"/>
          </ac:picMkLst>
        </pc:picChg>
      </pc:sldChg>
      <pc:sldChg chg="modSp add mod ord">
        <pc:chgData name="Jakhongir Alikulov (Student)" userId="7c5a4edb-22c5-4244-bced-bdc430b0775b" providerId="ADAL" clId="{5752E44A-7452-43C1-BF1A-8DA1FCC19B2F}" dt="2024-11-06T02:15:09.371" v="146" actId="20577"/>
        <pc:sldMkLst>
          <pc:docMk/>
          <pc:sldMk cId="2984265473" sldId="287"/>
        </pc:sldMkLst>
        <pc:spChg chg="mod">
          <ac:chgData name="Jakhongir Alikulov (Student)" userId="7c5a4edb-22c5-4244-bced-bdc430b0775b" providerId="ADAL" clId="{5752E44A-7452-43C1-BF1A-8DA1FCC19B2F}" dt="2024-11-06T02:15:09.371" v="146" actId="20577"/>
          <ac:spMkLst>
            <pc:docMk/>
            <pc:sldMk cId="2984265473" sldId="287"/>
            <ac:spMk id="2" creationId="{FB0A5582-E98C-3BB5-86C6-6A63CB5401C3}"/>
          </ac:spMkLst>
        </pc:spChg>
        <pc:picChg chg="mod">
          <ac:chgData name="Jakhongir Alikulov (Student)" userId="7c5a4edb-22c5-4244-bced-bdc430b0775b" providerId="ADAL" clId="{5752E44A-7452-43C1-BF1A-8DA1FCC19B2F}" dt="2024-11-06T02:12:12.955" v="140" actId="14826"/>
          <ac:picMkLst>
            <pc:docMk/>
            <pc:sldMk cId="2984265473" sldId="287"/>
            <ac:picMk id="4" creationId="{27D59C4D-28FC-D169-A40C-35C596B54DD2}"/>
          </ac:picMkLst>
        </pc:picChg>
      </pc:sldChg>
      <pc:sldChg chg="new del">
        <pc:chgData name="Jakhongir Alikulov (Student)" userId="7c5a4edb-22c5-4244-bced-bdc430b0775b" providerId="ADAL" clId="{5752E44A-7452-43C1-BF1A-8DA1FCC19B2F}" dt="2024-11-06T02:15:54.720" v="149" actId="2696"/>
        <pc:sldMkLst>
          <pc:docMk/>
          <pc:sldMk cId="2726744329" sldId="288"/>
        </pc:sldMkLst>
      </pc:sldChg>
      <pc:sldChg chg="addSp modSp new mod modClrScheme chgLayout">
        <pc:chgData name="Jakhongir Alikulov (Student)" userId="7c5a4edb-22c5-4244-bced-bdc430b0775b" providerId="ADAL" clId="{5752E44A-7452-43C1-BF1A-8DA1FCC19B2F}" dt="2024-11-06T02:40:25.629" v="268" actId="1440"/>
        <pc:sldMkLst>
          <pc:docMk/>
          <pc:sldMk cId="2771757556" sldId="289"/>
        </pc:sldMkLst>
        <pc:picChg chg="add mod">
          <ac:chgData name="Jakhongir Alikulov (Student)" userId="7c5a4edb-22c5-4244-bced-bdc430b0775b" providerId="ADAL" clId="{5752E44A-7452-43C1-BF1A-8DA1FCC19B2F}" dt="2024-11-06T02:40:25.629" v="268" actId="1440"/>
          <ac:picMkLst>
            <pc:docMk/>
            <pc:sldMk cId="2771757556" sldId="289"/>
            <ac:picMk id="3" creationId="{B4F2415E-D47D-6C9C-C4F6-F4E5D0F1BB44}"/>
          </ac:picMkLst>
        </pc:picChg>
      </pc:sldChg>
      <pc:sldChg chg="addSp modSp new del mod">
        <pc:chgData name="Jakhongir Alikulov (Student)" userId="7c5a4edb-22c5-4244-bced-bdc430b0775b" providerId="ADAL" clId="{5752E44A-7452-43C1-BF1A-8DA1FCC19B2F}" dt="2024-11-06T02:17:15.488" v="163" actId="2696"/>
        <pc:sldMkLst>
          <pc:docMk/>
          <pc:sldMk cId="2765961147" sldId="290"/>
        </pc:sldMkLst>
        <pc:picChg chg="add mod">
          <ac:chgData name="Jakhongir Alikulov (Student)" userId="7c5a4edb-22c5-4244-bced-bdc430b0775b" providerId="ADAL" clId="{5752E44A-7452-43C1-BF1A-8DA1FCC19B2F}" dt="2024-11-06T02:17:08.151" v="161" actId="27614"/>
          <ac:picMkLst>
            <pc:docMk/>
            <pc:sldMk cId="2765961147" sldId="290"/>
            <ac:picMk id="3" creationId="{37BBBB40-C655-4B02-DA34-66B044F3573D}"/>
          </ac:picMkLst>
        </pc:picChg>
      </pc:sldChg>
      <pc:sldChg chg="modSp add mod">
        <pc:chgData name="Jakhongir Alikulov (Student)" userId="7c5a4edb-22c5-4244-bced-bdc430b0775b" providerId="ADAL" clId="{5752E44A-7452-43C1-BF1A-8DA1FCC19B2F}" dt="2024-11-06T02:40:35.903" v="269" actId="1440"/>
        <pc:sldMkLst>
          <pc:docMk/>
          <pc:sldMk cId="862321698" sldId="291"/>
        </pc:sldMkLst>
        <pc:picChg chg="mod">
          <ac:chgData name="Jakhongir Alikulov (Student)" userId="7c5a4edb-22c5-4244-bced-bdc430b0775b" providerId="ADAL" clId="{5752E44A-7452-43C1-BF1A-8DA1FCC19B2F}" dt="2024-11-06T02:40:35.903" v="269" actId="1440"/>
          <ac:picMkLst>
            <pc:docMk/>
            <pc:sldMk cId="862321698" sldId="291"/>
            <ac:picMk id="3" creationId="{B4F2415E-D47D-6C9C-C4F6-F4E5D0F1BB44}"/>
          </ac:picMkLst>
        </pc:picChg>
      </pc:sldChg>
      <pc:sldChg chg="addSp delSp modSp add mod ord">
        <pc:chgData name="Jakhongir Alikulov (Student)" userId="7c5a4edb-22c5-4244-bced-bdc430b0775b" providerId="ADAL" clId="{5752E44A-7452-43C1-BF1A-8DA1FCC19B2F}" dt="2024-11-06T09:10:39.090" v="897" actId="20577"/>
        <pc:sldMkLst>
          <pc:docMk/>
          <pc:sldMk cId="680388488" sldId="292"/>
        </pc:sldMkLst>
        <pc:spChg chg="add mod">
          <ac:chgData name="Jakhongir Alikulov (Student)" userId="7c5a4edb-22c5-4244-bced-bdc430b0775b" providerId="ADAL" clId="{5752E44A-7452-43C1-BF1A-8DA1FCC19B2F}" dt="2024-11-06T02:23:40.206" v="171" actId="14100"/>
          <ac:spMkLst>
            <pc:docMk/>
            <pc:sldMk cId="680388488" sldId="292"/>
            <ac:spMk id="2" creationId="{7101AC77-3EE8-903B-426A-BB35B271E230}"/>
          </ac:spMkLst>
        </pc:spChg>
        <pc:spChg chg="mod">
          <ac:chgData name="Jakhongir Alikulov (Student)" userId="7c5a4edb-22c5-4244-bced-bdc430b0775b" providerId="ADAL" clId="{5752E44A-7452-43C1-BF1A-8DA1FCC19B2F}" dt="2024-11-06T09:10:39.090" v="897" actId="20577"/>
          <ac:spMkLst>
            <pc:docMk/>
            <pc:sldMk cId="680388488" sldId="292"/>
            <ac:spMk id="3" creationId="{E966CD52-118A-FCD4-86B0-E09F5933635D}"/>
          </ac:spMkLst>
        </pc:spChg>
        <pc:spChg chg="add mod">
          <ac:chgData name="Jakhongir Alikulov (Student)" userId="7c5a4edb-22c5-4244-bced-bdc430b0775b" providerId="ADAL" clId="{5752E44A-7452-43C1-BF1A-8DA1FCC19B2F}" dt="2024-11-06T02:23:50.335" v="174"/>
          <ac:spMkLst>
            <pc:docMk/>
            <pc:sldMk cId="680388488" sldId="292"/>
            <ac:spMk id="4" creationId="{7AC4FAC3-1A6B-CE40-3740-61FB2C93A956}"/>
          </ac:spMkLst>
        </pc:spChg>
        <pc:spChg chg="mod">
          <ac:chgData name="Jakhongir Alikulov (Student)" userId="7c5a4edb-22c5-4244-bced-bdc430b0775b" providerId="ADAL" clId="{5752E44A-7452-43C1-BF1A-8DA1FCC19B2F}" dt="2024-11-06T02:28:00.800" v="194" actId="1076"/>
          <ac:spMkLst>
            <pc:docMk/>
            <pc:sldMk cId="680388488" sldId="292"/>
            <ac:spMk id="5" creationId="{8FCD0ADC-4201-54C9-B638-D7FB5C01AFC7}"/>
          </ac:spMkLst>
        </pc:spChg>
        <pc:picChg chg="add mod">
          <ac:chgData name="Jakhongir Alikulov (Student)" userId="7c5a4edb-22c5-4244-bced-bdc430b0775b" providerId="ADAL" clId="{5752E44A-7452-43C1-BF1A-8DA1FCC19B2F}" dt="2024-11-06T02:24:42.183" v="182" actId="1076"/>
          <ac:picMkLst>
            <pc:docMk/>
            <pc:sldMk cId="680388488" sldId="292"/>
            <ac:picMk id="7" creationId="{4B7AF633-C659-0A9E-4405-7DBF409C01A4}"/>
          </ac:picMkLst>
        </pc:picChg>
        <pc:picChg chg="del">
          <ac:chgData name="Jakhongir Alikulov (Student)" userId="7c5a4edb-22c5-4244-bced-bdc430b0775b" providerId="ADAL" clId="{5752E44A-7452-43C1-BF1A-8DA1FCC19B2F}" dt="2024-11-06T02:23:23.687" v="168" actId="478"/>
          <ac:picMkLst>
            <pc:docMk/>
            <pc:sldMk cId="680388488" sldId="292"/>
            <ac:picMk id="2050" creationId="{CBCFE1AF-9B94-FEAB-23A0-992A95A77522}"/>
          </ac:picMkLst>
        </pc:picChg>
      </pc:sldChg>
      <pc:sldChg chg="addSp delSp modSp add mod">
        <pc:chgData name="Jakhongir Alikulov (Student)" userId="7c5a4edb-22c5-4244-bced-bdc430b0775b" providerId="ADAL" clId="{5752E44A-7452-43C1-BF1A-8DA1FCC19B2F}" dt="2024-11-06T09:10:44.859" v="898" actId="20577"/>
        <pc:sldMkLst>
          <pc:docMk/>
          <pc:sldMk cId="823896104" sldId="293"/>
        </pc:sldMkLst>
        <pc:spChg chg="mod">
          <ac:chgData name="Jakhongir Alikulov (Student)" userId="7c5a4edb-22c5-4244-bced-bdc430b0775b" providerId="ADAL" clId="{5752E44A-7452-43C1-BF1A-8DA1FCC19B2F}" dt="2024-11-06T09:10:44.859" v="898" actId="20577"/>
          <ac:spMkLst>
            <pc:docMk/>
            <pc:sldMk cId="823896104" sldId="293"/>
            <ac:spMk id="3" creationId="{E966CD52-118A-FCD4-86B0-E09F5933635D}"/>
          </ac:spMkLst>
        </pc:spChg>
        <pc:picChg chg="del">
          <ac:chgData name="Jakhongir Alikulov (Student)" userId="7c5a4edb-22c5-4244-bced-bdc430b0775b" providerId="ADAL" clId="{5752E44A-7452-43C1-BF1A-8DA1FCC19B2F}" dt="2024-11-06T02:33:18.858" v="225" actId="478"/>
          <ac:picMkLst>
            <pc:docMk/>
            <pc:sldMk cId="823896104" sldId="293"/>
            <ac:picMk id="7" creationId="{4B7AF633-C659-0A9E-4405-7DBF409C01A4}"/>
          </ac:picMkLst>
        </pc:picChg>
        <pc:picChg chg="add mod">
          <ac:chgData name="Jakhongir Alikulov (Student)" userId="7c5a4edb-22c5-4244-bced-bdc430b0775b" providerId="ADAL" clId="{5752E44A-7452-43C1-BF1A-8DA1FCC19B2F}" dt="2024-11-06T02:34:17.273" v="235" actId="1076"/>
          <ac:picMkLst>
            <pc:docMk/>
            <pc:sldMk cId="823896104" sldId="293"/>
            <ac:picMk id="8" creationId="{D907F50B-BE24-20FC-A530-5E44A39AA4B5}"/>
          </ac:picMkLst>
        </pc:picChg>
      </pc:sldChg>
      <pc:sldChg chg="addSp delSp modSp add mod">
        <pc:chgData name="Jakhongir Alikulov (Student)" userId="7c5a4edb-22c5-4244-bced-bdc430b0775b" providerId="ADAL" clId="{5752E44A-7452-43C1-BF1A-8DA1FCC19B2F}" dt="2024-11-06T09:10:47.756" v="899" actId="20577"/>
        <pc:sldMkLst>
          <pc:docMk/>
          <pc:sldMk cId="4132904305" sldId="294"/>
        </pc:sldMkLst>
        <pc:spChg chg="mod">
          <ac:chgData name="Jakhongir Alikulov (Student)" userId="7c5a4edb-22c5-4244-bced-bdc430b0775b" providerId="ADAL" clId="{5752E44A-7452-43C1-BF1A-8DA1FCC19B2F}" dt="2024-11-06T09:10:47.756" v="899" actId="20577"/>
          <ac:spMkLst>
            <pc:docMk/>
            <pc:sldMk cId="4132904305" sldId="294"/>
            <ac:spMk id="3" creationId="{E966CD52-118A-FCD4-86B0-E09F5933635D}"/>
          </ac:spMkLst>
        </pc:spChg>
        <pc:spChg chg="add mod">
          <ac:chgData name="Jakhongir Alikulov (Student)" userId="7c5a4edb-22c5-4244-bced-bdc430b0775b" providerId="ADAL" clId="{5752E44A-7452-43C1-BF1A-8DA1FCC19B2F}" dt="2024-11-06T02:37:32.788" v="259" actId="1076"/>
          <ac:spMkLst>
            <pc:docMk/>
            <pc:sldMk cId="4132904305" sldId="294"/>
            <ac:spMk id="6" creationId="{0EAC5A7A-C440-7F16-C18E-9BC1D3A3D357}"/>
          </ac:spMkLst>
        </pc:spChg>
        <pc:picChg chg="del mod">
          <ac:chgData name="Jakhongir Alikulov (Student)" userId="7c5a4edb-22c5-4244-bced-bdc430b0775b" providerId="ADAL" clId="{5752E44A-7452-43C1-BF1A-8DA1FCC19B2F}" dt="2024-11-06T02:39:06.024" v="260" actId="478"/>
          <ac:picMkLst>
            <pc:docMk/>
            <pc:sldMk cId="4132904305" sldId="294"/>
            <ac:picMk id="8" creationId="{D907F50B-BE24-20FC-A530-5E44A39AA4B5}"/>
          </ac:picMkLst>
        </pc:picChg>
        <pc:picChg chg="add mod">
          <ac:chgData name="Jakhongir Alikulov (Student)" userId="7c5a4edb-22c5-4244-bced-bdc430b0775b" providerId="ADAL" clId="{5752E44A-7452-43C1-BF1A-8DA1FCC19B2F}" dt="2024-11-06T02:39:53.269" v="267" actId="1440"/>
          <ac:picMkLst>
            <pc:docMk/>
            <pc:sldMk cId="4132904305" sldId="294"/>
            <ac:picMk id="9" creationId="{EB1092EA-1E47-E9BA-BF41-5E60A8856BCF}"/>
          </ac:picMkLst>
        </pc:picChg>
      </pc:sldChg>
      <pc:sldChg chg="addSp delSp modSp add mod ord">
        <pc:chgData name="Jakhongir Alikulov (Student)" userId="7c5a4edb-22c5-4244-bced-bdc430b0775b" providerId="ADAL" clId="{5752E44A-7452-43C1-BF1A-8DA1FCC19B2F}" dt="2024-11-06T09:11:10.009" v="905" actId="20577"/>
        <pc:sldMkLst>
          <pc:docMk/>
          <pc:sldMk cId="3820622231" sldId="295"/>
        </pc:sldMkLst>
        <pc:spChg chg="mod">
          <ac:chgData name="Jakhongir Alikulov (Student)" userId="7c5a4edb-22c5-4244-bced-bdc430b0775b" providerId="ADAL" clId="{5752E44A-7452-43C1-BF1A-8DA1FCC19B2F}" dt="2024-11-06T09:11:10.009" v="905" actId="20577"/>
          <ac:spMkLst>
            <pc:docMk/>
            <pc:sldMk cId="3820622231" sldId="295"/>
            <ac:spMk id="3" creationId="{E966CD52-118A-FCD4-86B0-E09F5933635D}"/>
          </ac:spMkLst>
        </pc:spChg>
        <pc:spChg chg="add mod">
          <ac:chgData name="Jakhongir Alikulov (Student)" userId="7c5a4edb-22c5-4244-bced-bdc430b0775b" providerId="ADAL" clId="{5752E44A-7452-43C1-BF1A-8DA1FCC19B2F}" dt="2024-11-06T02:52:07.918" v="487" actId="1076"/>
          <ac:spMkLst>
            <pc:docMk/>
            <pc:sldMk cId="3820622231" sldId="295"/>
            <ac:spMk id="6" creationId="{63A586F0-71AD-E68F-483C-C07C6C5C790C}"/>
          </ac:spMkLst>
        </pc:spChg>
        <pc:picChg chg="add mod">
          <ac:chgData name="Jakhongir Alikulov (Student)" userId="7c5a4edb-22c5-4244-bced-bdc430b0775b" providerId="ADAL" clId="{5752E44A-7452-43C1-BF1A-8DA1FCC19B2F}" dt="2024-11-06T02:53:59.262" v="496" actId="1076"/>
          <ac:picMkLst>
            <pc:docMk/>
            <pc:sldMk cId="3820622231" sldId="295"/>
            <ac:picMk id="7" creationId="{FCFF5564-B9F3-0401-27B6-FD48596BF344}"/>
          </ac:picMkLst>
        </pc:picChg>
        <pc:picChg chg="del">
          <ac:chgData name="Jakhongir Alikulov (Student)" userId="7c5a4edb-22c5-4244-bced-bdc430b0775b" providerId="ADAL" clId="{5752E44A-7452-43C1-BF1A-8DA1FCC19B2F}" dt="2024-11-06T02:44:44.743" v="315" actId="478"/>
          <ac:picMkLst>
            <pc:docMk/>
            <pc:sldMk cId="3820622231" sldId="295"/>
            <ac:picMk id="8" creationId="{D907F50B-BE24-20FC-A530-5E44A39AA4B5}"/>
          </ac:picMkLst>
        </pc:picChg>
      </pc:sldChg>
      <pc:sldChg chg="addSp delSp modSp add mod ord">
        <pc:chgData name="Jakhongir Alikulov (Student)" userId="7c5a4edb-22c5-4244-bced-bdc430b0775b" providerId="ADAL" clId="{5752E44A-7452-43C1-BF1A-8DA1FCC19B2F}" dt="2024-11-06T09:10:24.774" v="890" actId="20577"/>
        <pc:sldMkLst>
          <pc:docMk/>
          <pc:sldMk cId="517052527" sldId="296"/>
        </pc:sldMkLst>
        <pc:spChg chg="mod">
          <ac:chgData name="Jakhongir Alikulov (Student)" userId="7c5a4edb-22c5-4244-bced-bdc430b0775b" providerId="ADAL" clId="{5752E44A-7452-43C1-BF1A-8DA1FCC19B2F}" dt="2024-11-06T09:10:24.774" v="890" actId="20577"/>
          <ac:spMkLst>
            <pc:docMk/>
            <pc:sldMk cId="517052527" sldId="296"/>
            <ac:spMk id="3" creationId="{E966CD52-118A-FCD4-86B0-E09F5933635D}"/>
          </ac:spMkLst>
        </pc:spChg>
        <pc:picChg chg="add mod">
          <ac:chgData name="Jakhongir Alikulov (Student)" userId="7c5a4edb-22c5-4244-bced-bdc430b0775b" providerId="ADAL" clId="{5752E44A-7452-43C1-BF1A-8DA1FCC19B2F}" dt="2024-11-06T03:04:29.216" v="586" actId="14100"/>
          <ac:picMkLst>
            <pc:docMk/>
            <pc:sldMk cId="517052527" sldId="296"/>
            <ac:picMk id="6" creationId="{B0A7AD4B-7A57-9C6F-2256-32510B04182B}"/>
          </ac:picMkLst>
        </pc:picChg>
        <pc:picChg chg="del">
          <ac:chgData name="Jakhongir Alikulov (Student)" userId="7c5a4edb-22c5-4244-bced-bdc430b0775b" providerId="ADAL" clId="{5752E44A-7452-43C1-BF1A-8DA1FCC19B2F}" dt="2024-11-06T03:00:09.072" v="566" actId="478"/>
          <ac:picMkLst>
            <pc:docMk/>
            <pc:sldMk cId="517052527" sldId="296"/>
            <ac:picMk id="8" creationId="{D907F50B-BE24-20FC-A530-5E44A39AA4B5}"/>
          </ac:picMkLst>
        </pc:picChg>
        <pc:picChg chg="add mod">
          <ac:chgData name="Jakhongir Alikulov (Student)" userId="7c5a4edb-22c5-4244-bced-bdc430b0775b" providerId="ADAL" clId="{5752E44A-7452-43C1-BF1A-8DA1FCC19B2F}" dt="2024-11-06T03:03:09.153" v="577" actId="1076"/>
          <ac:picMkLst>
            <pc:docMk/>
            <pc:sldMk cId="517052527" sldId="296"/>
            <ac:picMk id="4098" creationId="{4E28C9C8-D82A-9824-1569-A801E2467AA3}"/>
          </ac:picMkLst>
        </pc:picChg>
      </pc:sldChg>
      <pc:sldChg chg="addSp delSp modSp add mod ord">
        <pc:chgData name="Jakhongir Alikulov (Student)" userId="7c5a4edb-22c5-4244-bced-bdc430b0775b" providerId="ADAL" clId="{5752E44A-7452-43C1-BF1A-8DA1FCC19B2F}" dt="2024-11-06T09:11:03.239" v="904" actId="20577"/>
        <pc:sldMkLst>
          <pc:docMk/>
          <pc:sldMk cId="496917592" sldId="297"/>
        </pc:sldMkLst>
        <pc:spChg chg="mod">
          <ac:chgData name="Jakhongir Alikulov (Student)" userId="7c5a4edb-22c5-4244-bced-bdc430b0775b" providerId="ADAL" clId="{5752E44A-7452-43C1-BF1A-8DA1FCC19B2F}" dt="2024-11-06T09:11:03.239" v="904" actId="20577"/>
          <ac:spMkLst>
            <pc:docMk/>
            <pc:sldMk cId="496917592" sldId="297"/>
            <ac:spMk id="3" creationId="{E966CD52-118A-FCD4-86B0-E09F5933635D}"/>
          </ac:spMkLst>
        </pc:spChg>
        <pc:picChg chg="del">
          <ac:chgData name="Jakhongir Alikulov (Student)" userId="7c5a4edb-22c5-4244-bced-bdc430b0775b" providerId="ADAL" clId="{5752E44A-7452-43C1-BF1A-8DA1FCC19B2F}" dt="2024-11-06T08:39:39.659" v="821" actId="478"/>
          <ac:picMkLst>
            <pc:docMk/>
            <pc:sldMk cId="496917592" sldId="297"/>
            <ac:picMk id="8" creationId="{D907F50B-BE24-20FC-A530-5E44A39AA4B5}"/>
          </ac:picMkLst>
        </pc:picChg>
        <pc:picChg chg="add mod">
          <ac:chgData name="Jakhongir Alikulov (Student)" userId="7c5a4edb-22c5-4244-bced-bdc430b0775b" providerId="ADAL" clId="{5752E44A-7452-43C1-BF1A-8DA1FCC19B2F}" dt="2024-11-06T08:40:03.134" v="827" actId="1076"/>
          <ac:picMkLst>
            <pc:docMk/>
            <pc:sldMk cId="496917592" sldId="297"/>
            <ac:picMk id="5122" creationId="{4BD75F6D-E87C-0D9D-7526-05BAA0FF0079}"/>
          </ac:picMkLst>
        </pc:picChg>
      </pc:sldChg>
      <pc:sldChg chg="addSp delSp modSp add mod ord">
        <pc:chgData name="Jakhongir Alikulov (Student)" userId="7c5a4edb-22c5-4244-bced-bdc430b0775b" providerId="ADAL" clId="{5752E44A-7452-43C1-BF1A-8DA1FCC19B2F}" dt="2024-11-06T09:11:22.372" v="908" actId="20577"/>
        <pc:sldMkLst>
          <pc:docMk/>
          <pc:sldMk cId="725454571" sldId="298"/>
        </pc:sldMkLst>
        <pc:spChg chg="mod">
          <ac:chgData name="Jakhongir Alikulov (Student)" userId="7c5a4edb-22c5-4244-bced-bdc430b0775b" providerId="ADAL" clId="{5752E44A-7452-43C1-BF1A-8DA1FCC19B2F}" dt="2024-11-06T09:11:22.372" v="908" actId="20577"/>
          <ac:spMkLst>
            <pc:docMk/>
            <pc:sldMk cId="725454571" sldId="298"/>
            <ac:spMk id="3" creationId="{E966CD52-118A-FCD4-86B0-E09F5933635D}"/>
          </ac:spMkLst>
        </pc:spChg>
        <pc:spChg chg="add">
          <ac:chgData name="Jakhongir Alikulov (Student)" userId="7c5a4edb-22c5-4244-bced-bdc430b0775b" providerId="ADAL" clId="{5752E44A-7452-43C1-BF1A-8DA1FCC19B2F}" dt="2024-11-06T08:44:54.444" v="840"/>
          <ac:spMkLst>
            <pc:docMk/>
            <pc:sldMk cId="725454571" sldId="298"/>
            <ac:spMk id="6" creationId="{1EE0BDB3-7E83-8F26-A8C6-A5B832226F18}"/>
          </ac:spMkLst>
        </pc:spChg>
        <pc:spChg chg="add">
          <ac:chgData name="Jakhongir Alikulov (Student)" userId="7c5a4edb-22c5-4244-bced-bdc430b0775b" providerId="ADAL" clId="{5752E44A-7452-43C1-BF1A-8DA1FCC19B2F}" dt="2024-11-06T08:45:12.456" v="841"/>
          <ac:spMkLst>
            <pc:docMk/>
            <pc:sldMk cId="725454571" sldId="298"/>
            <ac:spMk id="7" creationId="{4C75699D-4A49-0525-FD1A-5B7259A41619}"/>
          </ac:spMkLst>
        </pc:spChg>
        <pc:spChg chg="add">
          <ac:chgData name="Jakhongir Alikulov (Student)" userId="7c5a4edb-22c5-4244-bced-bdc430b0775b" providerId="ADAL" clId="{5752E44A-7452-43C1-BF1A-8DA1FCC19B2F}" dt="2024-11-06T08:45:23.151" v="844"/>
          <ac:spMkLst>
            <pc:docMk/>
            <pc:sldMk cId="725454571" sldId="298"/>
            <ac:spMk id="8" creationId="{396D7ADB-8776-1120-B958-465E8C365931}"/>
          </ac:spMkLst>
        </pc:spChg>
        <pc:spChg chg="add del">
          <ac:chgData name="Jakhongir Alikulov (Student)" userId="7c5a4edb-22c5-4244-bced-bdc430b0775b" providerId="ADAL" clId="{5752E44A-7452-43C1-BF1A-8DA1FCC19B2F}" dt="2024-11-06T08:45:37.820" v="847" actId="22"/>
          <ac:spMkLst>
            <pc:docMk/>
            <pc:sldMk cId="725454571" sldId="298"/>
            <ac:spMk id="10" creationId="{4C7EBA60-F3BE-11CA-C9E0-1E51B5FE1B77}"/>
          </ac:spMkLst>
        </pc:spChg>
        <pc:spChg chg="add">
          <ac:chgData name="Jakhongir Alikulov (Student)" userId="7c5a4edb-22c5-4244-bced-bdc430b0775b" providerId="ADAL" clId="{5752E44A-7452-43C1-BF1A-8DA1FCC19B2F}" dt="2024-11-06T08:47:13.148" v="857"/>
          <ac:spMkLst>
            <pc:docMk/>
            <pc:sldMk cId="725454571" sldId="298"/>
            <ac:spMk id="11" creationId="{920E0C27-4577-FC30-D729-2F7D212ADA93}"/>
          </ac:spMkLst>
        </pc:spChg>
        <pc:spChg chg="add">
          <ac:chgData name="Jakhongir Alikulov (Student)" userId="7c5a4edb-22c5-4244-bced-bdc430b0775b" providerId="ADAL" clId="{5752E44A-7452-43C1-BF1A-8DA1FCC19B2F}" dt="2024-11-06T08:47:17.867" v="859"/>
          <ac:spMkLst>
            <pc:docMk/>
            <pc:sldMk cId="725454571" sldId="298"/>
            <ac:spMk id="12" creationId="{38420EEA-86D4-A4EE-831B-CB6CC8FD9799}"/>
          </ac:spMkLst>
        </pc:spChg>
        <pc:picChg chg="del">
          <ac:chgData name="Jakhongir Alikulov (Student)" userId="7c5a4edb-22c5-4244-bced-bdc430b0775b" providerId="ADAL" clId="{5752E44A-7452-43C1-BF1A-8DA1FCC19B2F}" dt="2024-11-06T08:48:51.448" v="868" actId="478"/>
          <ac:picMkLst>
            <pc:docMk/>
            <pc:sldMk cId="725454571" sldId="298"/>
            <ac:picMk id="5122" creationId="{4BD75F6D-E87C-0D9D-7526-05BAA0FF007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DDCF792-443A-4FD0-A3DA-4FCF2F6D7B8C}" type="datetime1">
              <a:rPr lang="en-GB" smtClean="0"/>
              <a:t>06/11/2024</a:t>
            </a:fld>
            <a:endParaRPr lang="en-GB"/>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EC605DA-80A8-4B7B-B889-6C5700BB4CEA}" type="slidenum">
              <a:rPr lang="en-GB" smtClean="0"/>
              <a:t>‹#›</a:t>
            </a:fld>
            <a:endParaRPr lang="en-GB"/>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11-05T14:22:11.994"/>
    </inkml:context>
    <inkml:brush xml:id="br0">
      <inkml:brushProperty name="width" value="0.035" units="cm"/>
      <inkml:brushProperty name="height" value="0.035" units="cm"/>
    </inkml:brush>
  </inkml:definitions>
  <inkml:trace contextRef="#ctx0" brushRef="#br0">25 84 10074 0 0,'-2'-1'3697'0'0,"-2"-3"-1841"0"0,0-2-1344 0 0,0 0-440 0 0,1 1-184 0 0,1 1-248 0 0,-1 1-312 0 0,2 0-400 0 0,-1-1-408 0 0,2 2-297 0 0,0-4-175 0 0,3 0 63 0 0,-2-1 201 0 0,3-1 288 0 0,0-1 376 0 0,0 0-1689 0 0</inkml:trace>
</inkml:ink>
</file>

<file path=ppt/media/hdphoto1.wdp>
</file>

<file path=ppt/media/hdphoto2.wdp>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jpeg>
</file>

<file path=ppt/media/image26.png>
</file>

<file path=ppt/media/image27.jpeg>
</file>

<file path=ppt/media/image28.png>
</file>

<file path=ppt/media/image29.png>
</file>

<file path=ppt/media/image3.png>
</file>

<file path=ppt/media/image30.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B43CD2B-A33A-4AAA-A84D-C16DCF3ADE3E}" type="datetime1">
              <a:rPr lang="en-GB" noProof="0" smtClean="0"/>
              <a:t>06/11/2024</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3544625-0ADF-4414-89A2-9E135F0C849F}" type="slidenum">
              <a:rPr lang="en-GB" noProof="0" smtClean="0"/>
              <a:t>‹#›</a:t>
            </a:fld>
            <a:endParaRPr lang="en-GB" noProof="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F3544625-0ADF-4414-89A2-9E135F0C849F}" type="slidenum">
              <a:rPr lang="en-GB" smtClean="0"/>
              <a:t>1</a:t>
            </a:fld>
            <a:endParaRPr lang="en-GB"/>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F3544625-0ADF-4414-89A2-9E135F0C849F}" type="slidenum">
              <a:rPr lang="en-GB" smtClean="0"/>
              <a:t>24</a:t>
            </a:fld>
            <a:endParaRPr lang="en-GB"/>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rtlCol="0" anchor="b">
            <a:normAutofit/>
          </a:bodyPr>
          <a:lstStyle>
            <a:lvl1pPr algn="r">
              <a:defRPr sz="4800">
                <a:effectLst/>
              </a:defRPr>
            </a:lvl1pPr>
          </a:lstStyle>
          <a:p>
            <a:pPr rtl="0"/>
            <a:r>
              <a:rPr lang="ru-RU" noProof="0"/>
              <a:t>Образец заголовка</a:t>
            </a:r>
            <a:endParaRPr lang="en-GB" noProof="0"/>
          </a:p>
        </p:txBody>
      </p:sp>
      <p:sp>
        <p:nvSpPr>
          <p:cNvPr id="3" name="Subtitle 2"/>
          <p:cNvSpPr>
            <a:spLocks noGrp="1"/>
          </p:cNvSpPr>
          <p:nvPr>
            <p:ph type="subTitle" idx="1"/>
          </p:nvPr>
        </p:nvSpPr>
        <p:spPr>
          <a:xfrm>
            <a:off x="3962399" y="4385732"/>
            <a:ext cx="7197726" cy="1405467"/>
          </a:xfrm>
        </p:spPr>
        <p:txBody>
          <a:bodyPr rtlCol="0"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ru-RU" noProof="0"/>
              <a:t>Образец подзаголовка</a:t>
            </a:r>
            <a:endParaRPr lang="en-GB" noProof="0"/>
          </a:p>
        </p:txBody>
      </p:sp>
      <p:sp>
        <p:nvSpPr>
          <p:cNvPr id="4" name="Date Placeholder 3"/>
          <p:cNvSpPr>
            <a:spLocks noGrp="1"/>
          </p:cNvSpPr>
          <p:nvPr>
            <p:ph type="dt" sz="half" idx="10"/>
          </p:nvPr>
        </p:nvSpPr>
        <p:spPr>
          <a:xfrm>
            <a:off x="8932558" y="5870575"/>
            <a:ext cx="1600200" cy="377825"/>
          </a:xfrm>
        </p:spPr>
        <p:txBody>
          <a:bodyPr rtlCol="0"/>
          <a:lstStyle/>
          <a:p>
            <a:pPr rtl="0"/>
            <a:fld id="{0FFC8AD5-C329-496E-BCF2-0809D6F0CB50}" type="datetime1">
              <a:rPr lang="en-GB" noProof="0" smtClean="0"/>
              <a:t>06/11/2024</a:t>
            </a:fld>
            <a:endParaRPr lang="en-GB" noProof="0"/>
          </a:p>
        </p:txBody>
      </p:sp>
      <p:sp>
        <p:nvSpPr>
          <p:cNvPr id="5" name="Footer Placeholder 4"/>
          <p:cNvSpPr>
            <a:spLocks noGrp="1"/>
          </p:cNvSpPr>
          <p:nvPr>
            <p:ph type="ftr" sz="quarter" idx="11"/>
          </p:nvPr>
        </p:nvSpPr>
        <p:spPr>
          <a:xfrm>
            <a:off x="3962399" y="5870575"/>
            <a:ext cx="4893958" cy="377825"/>
          </a:xfrm>
        </p:spPr>
        <p:txBody>
          <a:bodyPr rtlCol="0"/>
          <a:lstStyle/>
          <a:p>
            <a:pPr rtl="0"/>
            <a:endParaRPr lang="en-GB" noProof="0"/>
          </a:p>
        </p:txBody>
      </p:sp>
      <p:sp>
        <p:nvSpPr>
          <p:cNvPr id="6" name="Slide Number Placeholder 5"/>
          <p:cNvSpPr>
            <a:spLocks noGrp="1"/>
          </p:cNvSpPr>
          <p:nvPr>
            <p:ph type="sldNum" sz="quarter" idx="12"/>
          </p:nvPr>
        </p:nvSpPr>
        <p:spPr>
          <a:xfrm>
            <a:off x="10608958" y="5870575"/>
            <a:ext cx="551167" cy="377825"/>
          </a:xfrm>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rtlCol="0" anchor="b">
            <a:normAutofit/>
          </a:bodyPr>
          <a:lstStyle>
            <a:lvl1pPr algn="l">
              <a:defRPr sz="2400" b="0"/>
            </a:lvl1pPr>
          </a:lstStyle>
          <a:p>
            <a:pPr rtl="0"/>
            <a:r>
              <a:rPr lang="ru-RU" noProof="0"/>
              <a:t>Образец заголовка</a:t>
            </a:r>
            <a:endParaRPr lang="en-GB" noProof="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0"/>
              <a:t>Вставка рисунка</a:t>
            </a:r>
            <a:endParaRPr lang="en-GB" noProof="0"/>
          </a:p>
        </p:txBody>
      </p:sp>
      <p:sp>
        <p:nvSpPr>
          <p:cNvPr id="4" name="Text Placeholder 3"/>
          <p:cNvSpPr>
            <a:spLocks noGrp="1"/>
          </p:cNvSpPr>
          <p:nvPr>
            <p:ph type="body" sz="half" idx="2"/>
          </p:nvPr>
        </p:nvSpPr>
        <p:spPr>
          <a:xfrm>
            <a:off x="685800" y="5299603"/>
            <a:ext cx="10131427" cy="49371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0"/>
              <a:t>Образец текста</a:t>
            </a:r>
          </a:p>
        </p:txBody>
      </p:sp>
      <p:sp>
        <p:nvSpPr>
          <p:cNvPr id="5" name="Date Placeholder 4"/>
          <p:cNvSpPr>
            <a:spLocks noGrp="1"/>
          </p:cNvSpPr>
          <p:nvPr>
            <p:ph type="dt" sz="half" idx="10"/>
          </p:nvPr>
        </p:nvSpPr>
        <p:spPr/>
        <p:txBody>
          <a:bodyPr rtlCol="0"/>
          <a:lstStyle/>
          <a:p>
            <a:pPr rtl="0"/>
            <a:fld id="{F1C00C0C-C787-4DA0-BB15-BE1D54FC3869}" type="datetime1">
              <a:rPr lang="en-GB" noProof="0" smtClean="0"/>
              <a:t>06/11/2024</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rtlCol="0" anchor="ctr">
            <a:normAutofit/>
          </a:bodyPr>
          <a:lstStyle>
            <a:lvl1pPr algn="l">
              <a:defRPr sz="3200" b="0" cap="none"/>
            </a:lvl1pPr>
          </a:lstStyle>
          <a:p>
            <a:pPr rtl="0"/>
            <a:r>
              <a:rPr lang="ru-RU" noProof="0"/>
              <a:t>Образец заголовка</a:t>
            </a:r>
            <a:endParaRPr lang="en-GB" noProof="0"/>
          </a:p>
        </p:txBody>
      </p:sp>
      <p:sp>
        <p:nvSpPr>
          <p:cNvPr id="3" name="Text Placeholder 2"/>
          <p:cNvSpPr>
            <a:spLocks noGrp="1"/>
          </p:cNvSpPr>
          <p:nvPr>
            <p:ph type="body" idx="1"/>
          </p:nvPr>
        </p:nvSpPr>
        <p:spPr>
          <a:xfrm>
            <a:off x="685800" y="4343400"/>
            <a:ext cx="10131428"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33DDE387-76E6-446C-B829-0E8C0B174171}"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n-GB" sz="8000" noProof="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n-GB" sz="8000" noProof="0">
                <a:solidFill>
                  <a:schemeClr val="tx1"/>
                </a:solidFill>
                <a:effectLst/>
              </a:rPr>
              <a:t>“</a:t>
            </a:r>
          </a:p>
        </p:txBody>
      </p:sp>
      <p:sp>
        <p:nvSpPr>
          <p:cNvPr id="16" name="Title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ru-RU" noProof="0"/>
              <a:t>Образец заголовка</a:t>
            </a:r>
            <a:endParaRPr lang="en-GB" noProof="0"/>
          </a:p>
        </p:txBody>
      </p:sp>
      <p:sp>
        <p:nvSpPr>
          <p:cNvPr id="10" name="Text Placeholder 9"/>
          <p:cNvSpPr>
            <a:spLocks noGrp="1"/>
          </p:cNvSpPr>
          <p:nvPr>
            <p:ph type="body" sz="quarter" idx="13"/>
          </p:nvPr>
        </p:nvSpPr>
        <p:spPr>
          <a:xfrm>
            <a:off x="1097875" y="3352800"/>
            <a:ext cx="9339184" cy="381000"/>
          </a:xfrm>
        </p:spPr>
        <p:txBody>
          <a:bodyPr rtlCol="0"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ru-RU" noProof="0"/>
              <a:t>Образец текста</a:t>
            </a:r>
          </a:p>
        </p:txBody>
      </p:sp>
      <p:sp>
        <p:nvSpPr>
          <p:cNvPr id="3" name="Text Placeholder 2"/>
          <p:cNvSpPr>
            <a:spLocks noGrp="1"/>
          </p:cNvSpPr>
          <p:nvPr>
            <p:ph type="body" idx="1"/>
          </p:nvPr>
        </p:nvSpPr>
        <p:spPr>
          <a:xfrm>
            <a:off x="687465" y="4343400"/>
            <a:ext cx="10152367"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837AB58A-57FF-4885-9B0C-FF8F5F32457E}"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rtlCol="0" anchor="b">
            <a:normAutofit/>
          </a:bodyPr>
          <a:lstStyle>
            <a:lvl1pPr algn="l">
              <a:defRPr sz="3200" b="0" cap="none"/>
            </a:lvl1pPr>
          </a:lstStyle>
          <a:p>
            <a:pPr rtl="0"/>
            <a:r>
              <a:rPr lang="ru-RU" noProof="0"/>
              <a:t>Образец заголовка</a:t>
            </a:r>
            <a:endParaRPr lang="en-GB" noProof="0"/>
          </a:p>
        </p:txBody>
      </p:sp>
      <p:sp>
        <p:nvSpPr>
          <p:cNvPr id="3" name="Text Placeholder 2"/>
          <p:cNvSpPr>
            <a:spLocks noGrp="1"/>
          </p:cNvSpPr>
          <p:nvPr>
            <p:ph type="body" idx="1"/>
          </p:nvPr>
        </p:nvSpPr>
        <p:spPr>
          <a:xfrm>
            <a:off x="685801" y="4777381"/>
            <a:ext cx="10131426"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38A785A2-83F3-4CC3-B704-C68E8AAE5F3A}"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n-GB" sz="8000" noProof="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n-GB" sz="8000" noProof="0">
                <a:solidFill>
                  <a:schemeClr val="tx1"/>
                </a:solidFill>
                <a:effectLst/>
              </a:rPr>
              <a:t>“</a:t>
            </a:r>
          </a:p>
        </p:txBody>
      </p:sp>
      <p:sp>
        <p:nvSpPr>
          <p:cNvPr id="16" name="Title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ru-RU" noProof="0"/>
              <a:t>Образец заголовка</a:t>
            </a:r>
            <a:endParaRPr lang="en-GB" noProof="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rtl="0">
              <a:spcBef>
                <a:spcPct val="0"/>
              </a:spcBef>
              <a:buNone/>
            </a:pPr>
            <a:r>
              <a:rPr lang="ru-RU" noProof="0"/>
              <a:t>Образец текста</a:t>
            </a:r>
          </a:p>
        </p:txBody>
      </p:sp>
      <p:sp>
        <p:nvSpPr>
          <p:cNvPr id="3" name="Text Placeholder 2"/>
          <p:cNvSpPr>
            <a:spLocks noGrp="1"/>
          </p:cNvSpPr>
          <p:nvPr>
            <p:ph type="body" idx="1"/>
          </p:nvPr>
        </p:nvSpPr>
        <p:spPr>
          <a:xfrm>
            <a:off x="685799" y="4775200"/>
            <a:ext cx="10135436" cy="10160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8D0BED67-9580-4FA4-97B5-A5E195D81A53}"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rtl="0"/>
            <a:r>
              <a:rPr lang="ru-RU" noProof="0"/>
              <a:t>Образец заголовка</a:t>
            </a:r>
            <a:endParaRPr lang="en-GB" noProof="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rtl="0">
              <a:spcBef>
                <a:spcPct val="0"/>
              </a:spcBef>
              <a:buNone/>
            </a:pPr>
            <a:r>
              <a:rPr lang="ru-RU" noProof="0"/>
              <a:t>Образец текста</a:t>
            </a:r>
          </a:p>
        </p:txBody>
      </p:sp>
      <p:sp>
        <p:nvSpPr>
          <p:cNvPr id="3" name="Text Placeholder 2"/>
          <p:cNvSpPr>
            <a:spLocks noGrp="1"/>
          </p:cNvSpPr>
          <p:nvPr>
            <p:ph type="body" idx="1"/>
          </p:nvPr>
        </p:nvSpPr>
        <p:spPr>
          <a:xfrm>
            <a:off x="685800" y="4343400"/>
            <a:ext cx="10131428"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DF395BDA-398D-4375-9019-3BEC1D10FCE9}"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rtlCol="0"/>
          <a:lstStyle/>
          <a:p>
            <a:pPr rtl="0"/>
            <a:r>
              <a:rPr lang="ru-RU" noProof="0"/>
              <a:t>Образец заголовка</a:t>
            </a:r>
            <a:endParaRPr lang="en-GB" noProof="0"/>
          </a:p>
        </p:txBody>
      </p:sp>
      <p:sp>
        <p:nvSpPr>
          <p:cNvPr id="3" name="Vertical Text Placeholder 2"/>
          <p:cNvSpPr>
            <a:spLocks noGrp="1"/>
          </p:cNvSpPr>
          <p:nvPr>
            <p:ph type="body" orient="vert" idx="1"/>
          </p:nvPr>
        </p:nvSpPr>
        <p:spPr/>
        <p:txBody>
          <a:bodyPr vert="eaVert" rtlCol="0" anchor="t"/>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4" name="Date Placeholder 3"/>
          <p:cNvSpPr>
            <a:spLocks noGrp="1"/>
          </p:cNvSpPr>
          <p:nvPr>
            <p:ph type="dt" sz="half" idx="10"/>
          </p:nvPr>
        </p:nvSpPr>
        <p:spPr/>
        <p:txBody>
          <a:bodyPr rtlCol="0"/>
          <a:lstStyle/>
          <a:p>
            <a:pPr rtl="0"/>
            <a:fld id="{B905BF75-B0B2-4A51-B3DF-71D3D1F6D1F8}"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rtlCol="0"/>
          <a:lstStyle/>
          <a:p>
            <a:pPr rtl="0"/>
            <a:r>
              <a:rPr lang="ru-RU" noProof="0"/>
              <a:t>Образец заголовка</a:t>
            </a:r>
            <a:endParaRPr lang="en-GB" noProof="0"/>
          </a:p>
        </p:txBody>
      </p:sp>
      <p:sp>
        <p:nvSpPr>
          <p:cNvPr id="3" name="Vertical Text Placeholder 2"/>
          <p:cNvSpPr>
            <a:spLocks noGrp="1"/>
          </p:cNvSpPr>
          <p:nvPr>
            <p:ph type="body" orient="vert" idx="1"/>
          </p:nvPr>
        </p:nvSpPr>
        <p:spPr>
          <a:xfrm>
            <a:off x="685800" y="609600"/>
            <a:ext cx="7832116" cy="5181600"/>
          </a:xfrm>
        </p:spPr>
        <p:txBody>
          <a:bodyPr vert="eaVert" rtlCol="0" anchor="t"/>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4" name="Date Placeholder 3"/>
          <p:cNvSpPr>
            <a:spLocks noGrp="1"/>
          </p:cNvSpPr>
          <p:nvPr>
            <p:ph type="dt" sz="half" idx="10"/>
          </p:nvPr>
        </p:nvSpPr>
        <p:spPr/>
        <p:txBody>
          <a:bodyPr rtlCol="0"/>
          <a:lstStyle/>
          <a:p>
            <a:pPr rtl="0"/>
            <a:fld id="{E4C1748C-E82D-495B-8EBF-8E1A8947A970}"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rtlCol="0"/>
          <a:lstStyle/>
          <a:p>
            <a:pPr rtl="0"/>
            <a:r>
              <a:rPr lang="ru-RU" noProof="0"/>
              <a:t>Образец заголовка</a:t>
            </a:r>
            <a:endParaRPr lang="en-GB" noProof="0"/>
          </a:p>
        </p:txBody>
      </p:sp>
      <p:sp>
        <p:nvSpPr>
          <p:cNvPr id="3" name="Content Placeholder 2"/>
          <p:cNvSpPr>
            <a:spLocks noGrp="1"/>
          </p:cNvSpPr>
          <p:nvPr>
            <p:ph idx="1"/>
          </p:nvPr>
        </p:nvSpPr>
        <p:spPr/>
        <p:txBody>
          <a:bodyPr rtlCol="0" anchor="ct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4" name="Date Placeholder 3"/>
          <p:cNvSpPr>
            <a:spLocks noGrp="1"/>
          </p:cNvSpPr>
          <p:nvPr>
            <p:ph type="dt" sz="half" idx="10"/>
          </p:nvPr>
        </p:nvSpPr>
        <p:spPr/>
        <p:txBody>
          <a:bodyPr rtlCol="0"/>
          <a:lstStyle/>
          <a:p>
            <a:pPr rtl="0"/>
            <a:fld id="{4E21552F-1D3E-440B-BB48-D8CC39A7FE39}"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rtlCol="0" anchor="b"/>
          <a:lstStyle>
            <a:lvl1pPr algn="l">
              <a:defRPr sz="4000" b="0" cap="all"/>
            </a:lvl1pPr>
          </a:lstStyle>
          <a:p>
            <a:pPr rtl="0"/>
            <a:r>
              <a:rPr lang="ru-RU" noProof="0"/>
              <a:t>Образец заголовка</a:t>
            </a:r>
            <a:endParaRPr lang="en-GB" noProof="0"/>
          </a:p>
        </p:txBody>
      </p:sp>
      <p:sp>
        <p:nvSpPr>
          <p:cNvPr id="3" name="Text Placeholder 2"/>
          <p:cNvSpPr>
            <a:spLocks noGrp="1"/>
          </p:cNvSpPr>
          <p:nvPr>
            <p:ph type="body" idx="1"/>
          </p:nvPr>
        </p:nvSpPr>
        <p:spPr>
          <a:xfrm>
            <a:off x="685799" y="4777381"/>
            <a:ext cx="10131428" cy="860400"/>
          </a:xfrm>
        </p:spPr>
        <p:txBody>
          <a:bodyPr rtlCol="0"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0"/>
              <a:t>Образец текста</a:t>
            </a:r>
          </a:p>
        </p:txBody>
      </p:sp>
      <p:sp>
        <p:nvSpPr>
          <p:cNvPr id="4" name="Date Placeholder 3"/>
          <p:cNvSpPr>
            <a:spLocks noGrp="1"/>
          </p:cNvSpPr>
          <p:nvPr>
            <p:ph type="dt" sz="half" idx="10"/>
          </p:nvPr>
        </p:nvSpPr>
        <p:spPr/>
        <p:txBody>
          <a:bodyPr rtlCol="0"/>
          <a:lstStyle/>
          <a:p>
            <a:pPr rtl="0"/>
            <a:fld id="{2D68592E-0D2E-4227-812D-A1AF6778D95B}" type="datetime1">
              <a:rPr lang="en-GB" noProof="0" smtClean="0"/>
              <a:t>06/11/2024</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rtlCol="0"/>
          <a:lstStyle/>
          <a:p>
            <a:pPr rtl="0"/>
            <a:r>
              <a:rPr lang="ru-RU" noProof="0"/>
              <a:t>Образец заголовка</a:t>
            </a:r>
            <a:endParaRPr lang="en-GB" noProof="0"/>
          </a:p>
        </p:txBody>
      </p:sp>
      <p:sp>
        <p:nvSpPr>
          <p:cNvPr id="3" name="Content Placeholder 2"/>
          <p:cNvSpPr>
            <a:spLocks noGrp="1"/>
          </p:cNvSpPr>
          <p:nvPr>
            <p:ph sz="half" idx="1"/>
          </p:nvPr>
        </p:nvSpPr>
        <p:spPr>
          <a:xfrm>
            <a:off x="685802" y="2142067"/>
            <a:ext cx="4995334" cy="3649134"/>
          </a:xfrm>
        </p:spPr>
        <p:txBody>
          <a:bodyPr rtlCol="0">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4" name="Content Placeholder 3"/>
          <p:cNvSpPr>
            <a:spLocks noGrp="1"/>
          </p:cNvSpPr>
          <p:nvPr>
            <p:ph sz="half" idx="2"/>
          </p:nvPr>
        </p:nvSpPr>
        <p:spPr>
          <a:xfrm>
            <a:off x="5821895" y="2142067"/>
            <a:ext cx="4995332" cy="3649133"/>
          </a:xfrm>
        </p:spPr>
        <p:txBody>
          <a:bodyPr rtlCol="0">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5" name="Date Placeholder 4"/>
          <p:cNvSpPr>
            <a:spLocks noGrp="1"/>
          </p:cNvSpPr>
          <p:nvPr>
            <p:ph type="dt" sz="half" idx="10"/>
          </p:nvPr>
        </p:nvSpPr>
        <p:spPr/>
        <p:txBody>
          <a:bodyPr rtlCol="0"/>
          <a:lstStyle/>
          <a:p>
            <a:pPr rtl="0"/>
            <a:fld id="{092D208F-547B-4225-8D99-14EFAE09E88A}" type="datetime1">
              <a:rPr lang="en-GB" noProof="0" smtClean="0"/>
              <a:t>06/11/2024</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ru-RU" noProof="0"/>
              <a:t>Образец заголовка</a:t>
            </a:r>
            <a:endParaRPr lang="en-GB" noProof="0"/>
          </a:p>
        </p:txBody>
      </p:sp>
      <p:sp>
        <p:nvSpPr>
          <p:cNvPr id="3" name="Text Placeholder 2"/>
          <p:cNvSpPr>
            <a:spLocks noGrp="1"/>
          </p:cNvSpPr>
          <p:nvPr>
            <p:ph type="body" idx="1"/>
          </p:nvPr>
        </p:nvSpPr>
        <p:spPr>
          <a:xfrm>
            <a:off x="973670" y="2218267"/>
            <a:ext cx="4709054"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0"/>
              <a:t>Образец текста</a:t>
            </a:r>
          </a:p>
        </p:txBody>
      </p:sp>
      <p:sp>
        <p:nvSpPr>
          <p:cNvPr id="4" name="Content Placeholder 3"/>
          <p:cNvSpPr>
            <a:spLocks noGrp="1"/>
          </p:cNvSpPr>
          <p:nvPr>
            <p:ph sz="half" idx="2"/>
          </p:nvPr>
        </p:nvSpPr>
        <p:spPr>
          <a:xfrm>
            <a:off x="685801" y="2870201"/>
            <a:ext cx="4996923" cy="2920998"/>
          </a:xfrm>
        </p:spPr>
        <p:txBody>
          <a:bodyPr rtlCol="0" anchor="t">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5" name="Text Placeholder 4"/>
          <p:cNvSpPr>
            <a:spLocks noGrp="1"/>
          </p:cNvSpPr>
          <p:nvPr>
            <p:ph type="body" sz="quarter" idx="3"/>
          </p:nvPr>
        </p:nvSpPr>
        <p:spPr>
          <a:xfrm>
            <a:off x="6096003" y="2226734"/>
            <a:ext cx="4722813"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0"/>
              <a:t>Образец текста</a:t>
            </a:r>
          </a:p>
        </p:txBody>
      </p:sp>
      <p:sp>
        <p:nvSpPr>
          <p:cNvPr id="6" name="Content Placeholder 5"/>
          <p:cNvSpPr>
            <a:spLocks noGrp="1"/>
          </p:cNvSpPr>
          <p:nvPr>
            <p:ph sz="quarter" idx="4"/>
          </p:nvPr>
        </p:nvSpPr>
        <p:spPr>
          <a:xfrm>
            <a:off x="5823483" y="2870201"/>
            <a:ext cx="4995334" cy="2920998"/>
          </a:xfrm>
        </p:spPr>
        <p:txBody>
          <a:bodyPr rtlCol="0" anchor="t">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7" name="Date Placeholder 6"/>
          <p:cNvSpPr>
            <a:spLocks noGrp="1"/>
          </p:cNvSpPr>
          <p:nvPr>
            <p:ph type="dt" sz="half" idx="10"/>
          </p:nvPr>
        </p:nvSpPr>
        <p:spPr/>
        <p:txBody>
          <a:bodyPr rtlCol="0"/>
          <a:lstStyle/>
          <a:p>
            <a:pPr rtl="0"/>
            <a:fld id="{B5A6E6B8-C81E-44CD-94D7-562E9A9CC48B}" type="datetime1">
              <a:rPr lang="en-GB" noProof="0" smtClean="0"/>
              <a:t>06/11/2024</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rtlCol="0"/>
          <a:lstStyle/>
          <a:p>
            <a:pPr rtl="0"/>
            <a:r>
              <a:rPr lang="ru-RU" noProof="0"/>
              <a:t>Образец заголовка</a:t>
            </a:r>
            <a:endParaRPr lang="en-GB" noProof="0"/>
          </a:p>
        </p:txBody>
      </p:sp>
      <p:sp>
        <p:nvSpPr>
          <p:cNvPr id="3" name="Date Placeholder 2"/>
          <p:cNvSpPr>
            <a:spLocks noGrp="1"/>
          </p:cNvSpPr>
          <p:nvPr>
            <p:ph type="dt" sz="half" idx="10"/>
          </p:nvPr>
        </p:nvSpPr>
        <p:spPr/>
        <p:txBody>
          <a:bodyPr rtlCol="0"/>
          <a:lstStyle/>
          <a:p>
            <a:pPr rtl="0"/>
            <a:fld id="{C96D41C0-1FE7-4365-8105-6573436B100F}" type="datetime1">
              <a:rPr lang="en-GB" noProof="0" smtClean="0"/>
              <a:t>06/11/2024</a:t>
            </a:fld>
            <a:endParaRPr lang="en-GB" noProof="0"/>
          </a:p>
        </p:txBody>
      </p:sp>
      <p:sp>
        <p:nvSpPr>
          <p:cNvPr id="4" name="Footer Placeholder 3"/>
          <p:cNvSpPr>
            <a:spLocks noGrp="1"/>
          </p:cNvSpPr>
          <p:nvPr>
            <p:ph type="ftr" sz="quarter" idx="11"/>
          </p:nvPr>
        </p:nvSpPr>
        <p:spPr/>
        <p:txBody>
          <a:bodyPr rtlCol="0"/>
          <a:lstStyle/>
          <a:p>
            <a:pPr rtl="0"/>
            <a:endParaRPr lang="en-GB" noProof="0"/>
          </a:p>
        </p:txBody>
      </p:sp>
      <p:sp>
        <p:nvSpPr>
          <p:cNvPr id="5" name="Slide Number Placeholder 4"/>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rtlCol="0"/>
          <a:lstStyle/>
          <a:p>
            <a:pPr rtl="0"/>
            <a:fld id="{C0040549-EBD3-46A8-BBE1-B0D6DAD810D6}" type="datetime1">
              <a:rPr lang="en-GB" noProof="0" smtClean="0"/>
              <a:t>06/11/2024</a:t>
            </a:fld>
            <a:endParaRPr lang="en-GB" noProof="0"/>
          </a:p>
        </p:txBody>
      </p:sp>
      <p:sp>
        <p:nvSpPr>
          <p:cNvPr id="3" name="Footer Placeholder 2"/>
          <p:cNvSpPr>
            <a:spLocks noGrp="1"/>
          </p:cNvSpPr>
          <p:nvPr>
            <p:ph type="ftr" sz="quarter" idx="11"/>
          </p:nvPr>
        </p:nvSpPr>
        <p:spPr/>
        <p:txBody>
          <a:bodyPr rtlCol="0"/>
          <a:lstStyle/>
          <a:p>
            <a:pPr rtl="0"/>
            <a:endParaRPr lang="en-GB" noProof="0"/>
          </a:p>
        </p:txBody>
      </p:sp>
      <p:sp>
        <p:nvSpPr>
          <p:cNvPr id="4" name="Slide Number Placeholder 3"/>
          <p:cNvSpPr>
            <a:spLocks noGrp="1"/>
          </p:cNvSpPr>
          <p:nvPr>
            <p:ph type="sldNum" sz="quarter" idx="12"/>
          </p:nvPr>
        </p:nvSpPr>
        <p:spPr/>
        <p:txBody>
          <a:bodyPr rtlCol="0"/>
          <a:lstStyle/>
          <a:p>
            <a:pPr rtl="0"/>
            <a:fld id="{69E57DC2-970A-4B3E-BB1C-7A09969E49DF}" type="slidenum">
              <a:rPr lang="en-GB" noProof="0" smtClean="0"/>
              <a:t>‹#›</a:t>
            </a:fld>
            <a:endParaRPr lang="en-GB" noProof="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rtlCol="0" anchor="b">
            <a:normAutofit/>
          </a:bodyPr>
          <a:lstStyle>
            <a:lvl1pPr algn="l">
              <a:defRPr sz="2400" b="0"/>
            </a:lvl1pPr>
          </a:lstStyle>
          <a:p>
            <a:pPr rtl="0"/>
            <a:r>
              <a:rPr lang="ru-RU" noProof="0"/>
              <a:t>Образец заголовка</a:t>
            </a:r>
            <a:endParaRPr lang="en-GB" noProof="0"/>
          </a:p>
        </p:txBody>
      </p:sp>
      <p:sp>
        <p:nvSpPr>
          <p:cNvPr id="3" name="Content Placeholder 2"/>
          <p:cNvSpPr>
            <a:spLocks noGrp="1"/>
          </p:cNvSpPr>
          <p:nvPr>
            <p:ph idx="1"/>
          </p:nvPr>
        </p:nvSpPr>
        <p:spPr>
          <a:xfrm>
            <a:off x="4648201" y="609601"/>
            <a:ext cx="6169026" cy="5181600"/>
          </a:xfrm>
        </p:spPr>
        <p:txBody>
          <a:bodyPr rtlCol="0" anchor="ctr">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endParaRPr lang="en-GB" noProof="0"/>
          </a:p>
        </p:txBody>
      </p:sp>
      <p:sp>
        <p:nvSpPr>
          <p:cNvPr id="4" name="Text Placeholder 3"/>
          <p:cNvSpPr>
            <a:spLocks noGrp="1"/>
          </p:cNvSpPr>
          <p:nvPr>
            <p:ph type="body" sz="half" idx="2"/>
          </p:nvPr>
        </p:nvSpPr>
        <p:spPr>
          <a:xfrm>
            <a:off x="685800" y="3445933"/>
            <a:ext cx="3680885" cy="1828800"/>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0"/>
              <a:t>Образец текста</a:t>
            </a:r>
          </a:p>
        </p:txBody>
      </p:sp>
      <p:sp>
        <p:nvSpPr>
          <p:cNvPr id="5" name="Date Placeholder 4"/>
          <p:cNvSpPr>
            <a:spLocks noGrp="1"/>
          </p:cNvSpPr>
          <p:nvPr>
            <p:ph type="dt" sz="half" idx="10"/>
          </p:nvPr>
        </p:nvSpPr>
        <p:spPr/>
        <p:txBody>
          <a:bodyPr rtlCol="0"/>
          <a:lstStyle/>
          <a:p>
            <a:pPr rtl="0"/>
            <a:fld id="{D034A7B0-A803-48EB-B928-17C9778CB737}" type="datetime1">
              <a:rPr lang="en-GB" noProof="0" smtClean="0"/>
              <a:t>06/11/2024</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rtlCol="0" anchor="b">
            <a:normAutofit/>
          </a:bodyPr>
          <a:lstStyle>
            <a:lvl1pPr algn="l">
              <a:defRPr sz="2800" b="0"/>
            </a:lvl1pPr>
          </a:lstStyle>
          <a:p>
            <a:pPr rtl="0"/>
            <a:r>
              <a:rPr lang="ru-RU" noProof="0"/>
              <a:t>Образец заголовка</a:t>
            </a:r>
            <a:endParaRPr lang="en-GB" noProof="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0"/>
              <a:t>Вставка рисунка</a:t>
            </a:r>
            <a:endParaRPr lang="en-GB" noProof="0"/>
          </a:p>
        </p:txBody>
      </p:sp>
      <p:sp>
        <p:nvSpPr>
          <p:cNvPr id="4" name="Text Placeholder 3"/>
          <p:cNvSpPr>
            <a:spLocks noGrp="1"/>
          </p:cNvSpPr>
          <p:nvPr>
            <p:ph type="body" sz="half" idx="2"/>
          </p:nvPr>
        </p:nvSpPr>
        <p:spPr>
          <a:xfrm>
            <a:off x="685800" y="2971800"/>
            <a:ext cx="6164653" cy="1828800"/>
          </a:xfrm>
        </p:spPr>
        <p:txBody>
          <a:bodyPr rtlCol="0"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0"/>
              <a:t>Образец текста</a:t>
            </a:r>
          </a:p>
        </p:txBody>
      </p:sp>
      <p:sp>
        <p:nvSpPr>
          <p:cNvPr id="5" name="Date Placeholder 4"/>
          <p:cNvSpPr>
            <a:spLocks noGrp="1"/>
          </p:cNvSpPr>
          <p:nvPr>
            <p:ph type="dt" sz="half" idx="10"/>
          </p:nvPr>
        </p:nvSpPr>
        <p:spPr/>
        <p:txBody>
          <a:bodyPr rtlCol="0"/>
          <a:lstStyle/>
          <a:p>
            <a:pPr rtl="0"/>
            <a:fld id="{A5E0C383-5762-4350-8B0C-BBD7EEB87FEC}" type="datetime1">
              <a:rPr lang="en-GB" noProof="0" smtClean="0"/>
              <a:t>06/11/2024</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pPr rtl="0"/>
            <a:r>
              <a:rPr lang="ru-RU" noProof="0"/>
              <a:t>Образец заголовка</a:t>
            </a:r>
            <a:endParaRPr lang="en-GB" noProof="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48760432-64E1-492A-A99A-DD20BDEC9669}" type="datetime1">
              <a:rPr lang="en-GB" noProof="0" smtClean="0"/>
              <a:t>06/11/2024</a:t>
            </a:fld>
            <a:endParaRPr lang="en-GB" noProof="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endParaRPr lang="en-GB" noProof="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69E57DC2-970A-4B3E-BB1C-7A09969E49DF}" type="slidenum">
              <a:rPr lang="en-GB" noProof="0" smtClean="0"/>
              <a:pPr rtl="0"/>
              <a:t>‹#›</a:t>
            </a:fld>
            <a:endParaRPr lang="en-GB" noProof="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8.png"/><Relationship Id="rId7" Type="http://schemas.openxmlformats.org/officeDocument/2006/relationships/customXml" Target="../ink/ink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9.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3142" y="10"/>
            <a:ext cx="12191980" cy="685799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5855567" y="773232"/>
            <a:ext cx="5484767" cy="1751424"/>
          </a:xfrm>
        </p:spPr>
        <p:txBody>
          <a:bodyPr rtlCol="0">
            <a:normAutofit/>
          </a:bodyPr>
          <a:lstStyle/>
          <a:p>
            <a:pPr rtl="0"/>
            <a:r>
              <a:rPr lang="en-GB" b="1"/>
              <a:t>Secure Software Development</a:t>
            </a:r>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7182678" y="4236686"/>
            <a:ext cx="4083822" cy="1751424"/>
          </a:xfrm>
        </p:spPr>
        <p:txBody>
          <a:bodyPr rtlCol="0">
            <a:normAutofit fontScale="92500" lnSpcReduction="20000"/>
          </a:bodyPr>
          <a:lstStyle/>
          <a:p>
            <a:pPr rtl="0"/>
            <a:r>
              <a:rPr lang="en-GB">
                <a:solidFill>
                  <a:schemeClr val="accent1">
                    <a:lumMod val="40000"/>
                    <a:lumOff val="60000"/>
                  </a:schemeClr>
                </a:solidFill>
              </a:rPr>
              <a:t>Group </a:t>
            </a:r>
            <a:r>
              <a:rPr lang="ru-RU">
                <a:solidFill>
                  <a:schemeClr val="accent1">
                    <a:lumMod val="40000"/>
                    <a:lumOff val="60000"/>
                  </a:schemeClr>
                </a:solidFill>
              </a:rPr>
              <a:t>№</a:t>
            </a:r>
            <a:r>
              <a:rPr lang="en-GB">
                <a:solidFill>
                  <a:schemeClr val="accent1">
                    <a:lumMod val="40000"/>
                    <a:lumOff val="60000"/>
                  </a:schemeClr>
                </a:solidFill>
              </a:rPr>
              <a:t>5: </a:t>
            </a:r>
          </a:p>
          <a:p>
            <a:pPr marL="285750" indent="-285750" rtl="0">
              <a:buFont typeface="Arial" panose="020B0604020202020204" pitchFamily="34" charset="0"/>
              <a:buChar char="•"/>
            </a:pPr>
            <a:r>
              <a:rPr lang="en-GB">
                <a:solidFill>
                  <a:schemeClr val="accent1">
                    <a:lumMod val="40000"/>
                    <a:lumOff val="60000"/>
                  </a:schemeClr>
                </a:solidFill>
              </a:rPr>
              <a:t>Alex</a:t>
            </a:r>
          </a:p>
          <a:p>
            <a:pPr marL="285750" indent="-285750" rtl="0">
              <a:buFont typeface="Arial" panose="020B0604020202020204" pitchFamily="34" charset="0"/>
              <a:buChar char="•"/>
            </a:pPr>
            <a:r>
              <a:rPr lang="en-GB">
                <a:solidFill>
                  <a:schemeClr val="accent1">
                    <a:lumMod val="40000"/>
                    <a:lumOff val="60000"/>
                  </a:schemeClr>
                </a:solidFill>
              </a:rPr>
              <a:t>Jakh (ALI21547686)</a:t>
            </a:r>
          </a:p>
          <a:p>
            <a:pPr marL="285750" indent="-285750" rtl="0">
              <a:buFont typeface="Arial" panose="020B0604020202020204" pitchFamily="34" charset="0"/>
              <a:buChar char="•"/>
            </a:pPr>
            <a:r>
              <a:rPr lang="en-GB">
                <a:solidFill>
                  <a:schemeClr val="accent1">
                    <a:lumMod val="40000"/>
                    <a:lumOff val="60000"/>
                  </a:schemeClr>
                </a:solidFill>
              </a:rPr>
              <a:t>Dmitriy</a:t>
            </a:r>
          </a:p>
          <a:p>
            <a:pPr marL="285750" indent="-285750" rtl="0">
              <a:buFont typeface="Arial" panose="020B0604020202020204" pitchFamily="34" charset="0"/>
              <a:buChar char="•"/>
            </a:pPr>
            <a:r>
              <a:rPr lang="en-GB">
                <a:solidFill>
                  <a:schemeClr val="accent1">
                    <a:lumMod val="40000"/>
                    <a:lumOff val="60000"/>
                  </a:schemeClr>
                </a:solidFill>
              </a:rPr>
              <a:t> Asad</a:t>
            </a:r>
          </a:p>
        </p:txBody>
      </p:sp>
      <p:sp>
        <p:nvSpPr>
          <p:cNvPr id="4" name="TextBox 3">
            <a:extLst>
              <a:ext uri="{FF2B5EF4-FFF2-40B4-BE49-F238E27FC236}">
                <a16:creationId xmlns:a16="http://schemas.microsoft.com/office/drawing/2014/main" id="{0291638A-27FD-BEC1-9D10-9E49A4611DA7}"/>
              </a:ext>
            </a:extLst>
          </p:cNvPr>
          <p:cNvSpPr txBox="1"/>
          <p:nvPr/>
        </p:nvSpPr>
        <p:spPr>
          <a:xfrm>
            <a:off x="9900402" y="2570810"/>
            <a:ext cx="1491049" cy="369332"/>
          </a:xfrm>
          <a:prstGeom prst="rect">
            <a:avLst/>
          </a:prstGeom>
          <a:noFill/>
        </p:spPr>
        <p:txBody>
          <a:bodyPr wrap="square" rtlCol="0">
            <a:spAutoFit/>
          </a:bodyPr>
          <a:lstStyle/>
          <a:p>
            <a:r>
              <a:rPr lang="en-GB"/>
              <a:t>Portfolio </a:t>
            </a:r>
            <a:r>
              <a:rPr lang="ru-RU"/>
              <a:t>№1</a:t>
            </a:r>
            <a:endParaRPr lang="en-GB"/>
          </a:p>
        </p:txBody>
      </p:sp>
      <p:sp>
        <p:nvSpPr>
          <p:cNvPr id="6" name="TextBox 5">
            <a:extLst>
              <a:ext uri="{FF2B5EF4-FFF2-40B4-BE49-F238E27FC236}">
                <a16:creationId xmlns:a16="http://schemas.microsoft.com/office/drawing/2014/main" id="{79A5D8C9-C2F7-1442-6A2F-A0E5A4E4B6D0}"/>
              </a:ext>
            </a:extLst>
          </p:cNvPr>
          <p:cNvSpPr txBox="1"/>
          <p:nvPr/>
        </p:nvSpPr>
        <p:spPr>
          <a:xfrm>
            <a:off x="7228115" y="3020399"/>
            <a:ext cx="4209535" cy="369332"/>
          </a:xfrm>
          <a:prstGeom prst="rect">
            <a:avLst/>
          </a:prstGeom>
          <a:noFill/>
        </p:spPr>
        <p:txBody>
          <a:bodyPr wrap="square" rtlCol="0">
            <a:spAutoFit/>
          </a:bodyPr>
          <a:lstStyle/>
          <a:p>
            <a:r>
              <a:rPr lang="en-GB"/>
              <a:t>University of Roehampton, Cyber Security</a:t>
            </a:r>
          </a:p>
        </p:txBody>
      </p:sp>
      <p:pic>
        <p:nvPicPr>
          <p:cNvPr id="7" name="Рисунок 6">
            <a:extLst>
              <a:ext uri="{FF2B5EF4-FFF2-40B4-BE49-F238E27FC236}">
                <a16:creationId xmlns:a16="http://schemas.microsoft.com/office/drawing/2014/main" id="{75CAF6B2-2357-3764-22D3-24AF7E0F2672}"/>
              </a:ext>
            </a:extLst>
          </p:cNvPr>
          <p:cNvPicPr>
            <a:picLocks noChangeAspect="1"/>
          </p:cNvPicPr>
          <p:nvPr/>
        </p:nvPicPr>
        <p:blipFill>
          <a:blip r:embed="rId4"/>
          <a:stretch>
            <a:fillRect/>
          </a:stretch>
        </p:blipFill>
        <p:spPr>
          <a:xfrm>
            <a:off x="851666" y="1106431"/>
            <a:ext cx="4859659" cy="5056009"/>
          </a:xfrm>
          <a:prstGeom prst="rect">
            <a:avLst/>
          </a:prstGeom>
        </p:spPr>
      </p:pic>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1411676"/>
            <a:ext cx="6096946" cy="4985980"/>
          </a:xfrm>
          <a:prstGeom prst="rect">
            <a:avLst/>
          </a:prstGeom>
          <a:noFill/>
        </p:spPr>
        <p:txBody>
          <a:bodyPr wrap="square">
            <a:spAutoFit/>
          </a:bodyPr>
          <a:lstStyle/>
          <a:p>
            <a:pPr>
              <a:spcAft>
                <a:spcPts val="1200"/>
              </a:spcAft>
            </a:pPr>
            <a:r>
              <a:rPr lang="en-GB" b="1"/>
              <a:t>7.  Deployment and Release Plan</a:t>
            </a:r>
          </a:p>
          <a:p>
            <a:pPr marL="285750" indent="-285750" algn="just">
              <a:buFont typeface="Arial" panose="020B0604020202020204" pitchFamily="34" charset="0"/>
              <a:buChar char="•"/>
            </a:pPr>
            <a:r>
              <a:rPr lang="en-GB"/>
              <a:t>Deployment Strategy: Cloud deployment with high availability and redundancy.</a:t>
            </a:r>
          </a:p>
          <a:p>
            <a:pPr marL="285750" indent="-285750" algn="just">
              <a:buFont typeface="Arial" panose="020B0604020202020204" pitchFamily="34" charset="0"/>
              <a:buChar char="•"/>
            </a:pPr>
            <a:r>
              <a:rPr lang="en-GB"/>
              <a:t>Release Management: Version control for phased releases, ensuring each version is tested for security and compliance.</a:t>
            </a:r>
          </a:p>
          <a:p>
            <a:pPr marL="285750" indent="-285750" algn="just">
              <a:spcAft>
                <a:spcPts val="1200"/>
              </a:spcAft>
              <a:buFont typeface="Arial" panose="020B0604020202020204" pitchFamily="34" charset="0"/>
              <a:buChar char="•"/>
            </a:pPr>
            <a:r>
              <a:rPr lang="en-GB"/>
              <a:t>Rollback Plan: Establish a rollback strategy to revert to a previous stable version if issues arise.</a:t>
            </a:r>
          </a:p>
          <a:p>
            <a:pPr algn="just">
              <a:spcAft>
                <a:spcPts val="1200"/>
              </a:spcAft>
            </a:pPr>
            <a:r>
              <a:rPr lang="en-GB" b="1"/>
              <a:t>8.  Maintenance and Support Plan</a:t>
            </a:r>
          </a:p>
          <a:p>
            <a:pPr marL="285750" indent="-285750" algn="just">
              <a:buFont typeface="Arial" panose="020B0604020202020204" pitchFamily="34" charset="0"/>
              <a:buChar char="•"/>
            </a:pPr>
            <a:r>
              <a:rPr lang="en-GB"/>
              <a:t>Ongoing Security Updates: Regular patches for security vulnerabilities, especially for mobile applications.</a:t>
            </a:r>
          </a:p>
          <a:p>
            <a:pPr marL="285750" indent="-285750" algn="just">
              <a:buFont typeface="Arial" panose="020B0604020202020204" pitchFamily="34" charset="0"/>
              <a:buChar char="•"/>
            </a:pPr>
            <a:r>
              <a:rPr lang="en-GB"/>
              <a:t>Employee Training: Periodic refresher training on cybersecurity for relevant team members.</a:t>
            </a:r>
          </a:p>
          <a:p>
            <a:pPr marL="285750" indent="-285750" algn="just">
              <a:buFont typeface="Arial" panose="020B0604020202020204" pitchFamily="34" charset="0"/>
              <a:buChar char="•"/>
            </a:pPr>
            <a:r>
              <a:rPr lang="en-GB"/>
              <a:t>Compliance Checks: Quarterly audits and regular updates to privacy policies as laws evolve.</a:t>
            </a:r>
          </a:p>
          <a:p>
            <a:pPr algn="just"/>
            <a:endParaRPr lang="en-GB"/>
          </a:p>
          <a:p>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466687"/>
            <a:ext cx="4821898" cy="461665"/>
          </a:xfrm>
          <a:prstGeom prst="rect">
            <a:avLst/>
          </a:prstGeom>
          <a:noFill/>
        </p:spPr>
        <p:txBody>
          <a:bodyPr wrap="square" rtlCol="0">
            <a:spAutoFit/>
          </a:bodyPr>
          <a:lstStyle/>
          <a:p>
            <a:r>
              <a:rPr lang="en-GB" sz="2400" b="1">
                <a:latin typeface="+mj-lt"/>
              </a:rPr>
              <a:t>SOFTWARE DEVELOPMENT PLAN</a:t>
            </a:r>
          </a:p>
        </p:txBody>
      </p:sp>
      <p:pic>
        <p:nvPicPr>
          <p:cNvPr id="1028" name="Picture 4" descr="Wordpress Updates - Peace of mind plan | Mexxus">
            <a:extLst>
              <a:ext uri="{FF2B5EF4-FFF2-40B4-BE49-F238E27FC236}">
                <a16:creationId xmlns:a16="http://schemas.microsoft.com/office/drawing/2014/main" id="{2BCE0A8D-9501-6224-9542-379F9DEA30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2403" y="1602310"/>
            <a:ext cx="4674369" cy="31178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92322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678249"/>
            <a:ext cx="11204240" cy="5755422"/>
          </a:xfrm>
          <a:prstGeom prst="rect">
            <a:avLst/>
          </a:prstGeom>
          <a:noFill/>
        </p:spPr>
        <p:txBody>
          <a:bodyPr wrap="square">
            <a:spAutoFit/>
          </a:bodyPr>
          <a:lstStyle/>
          <a:p>
            <a:pPr algn="just">
              <a:spcAft>
                <a:spcPts val="1200"/>
              </a:spcAft>
            </a:pPr>
            <a:r>
              <a:rPr lang="en-GB" b="1"/>
              <a:t>9.  Tools for securing software development</a:t>
            </a:r>
          </a:p>
          <a:p>
            <a:pPr marL="285750" indent="-285750" algn="just">
              <a:spcAft>
                <a:spcPts val="1200"/>
              </a:spcAft>
              <a:buFont typeface="Arial" panose="020B0604020202020204" pitchFamily="34" charset="0"/>
              <a:buChar char="•"/>
            </a:pPr>
            <a:r>
              <a:rPr lang="en-GB" b="1"/>
              <a:t>OWASP ZAP</a:t>
            </a:r>
            <a:r>
              <a:rPr lang="en-GB"/>
              <a:t> and </a:t>
            </a:r>
            <a:r>
              <a:rPr lang="en-GB" b="1"/>
              <a:t>Burp Suite</a:t>
            </a:r>
            <a:r>
              <a:rPr lang="en-GB"/>
              <a:t> - Essential for penetration testing of the mobile app and web interfaces, identifying vulnerabilities that could impact real-time data accessibility.</a:t>
            </a:r>
          </a:p>
          <a:p>
            <a:pPr marL="285750" indent="-285750" algn="just">
              <a:spcAft>
                <a:spcPts val="1200"/>
              </a:spcAft>
              <a:buFont typeface="Arial" panose="020B0604020202020204" pitchFamily="34" charset="0"/>
              <a:buChar char="•"/>
            </a:pPr>
            <a:r>
              <a:rPr lang="en-GB" b="1"/>
              <a:t>Snyk</a:t>
            </a:r>
            <a:r>
              <a:rPr lang="en-GB"/>
              <a:t> - Scans open-source dependencies for known vulnerabilities, ensuring secure third-party libraries in the application.</a:t>
            </a:r>
          </a:p>
          <a:p>
            <a:pPr marL="285750" indent="-285750" algn="just">
              <a:spcAft>
                <a:spcPts val="1200"/>
              </a:spcAft>
              <a:buFont typeface="Arial" panose="020B0604020202020204" pitchFamily="34" charset="0"/>
              <a:buChar char="•"/>
            </a:pPr>
            <a:r>
              <a:rPr lang="en-GB" b="1"/>
              <a:t>SonarQube</a:t>
            </a:r>
            <a:r>
              <a:rPr lang="en-GB"/>
              <a:t> - Analyses code quality and detects security vulnerabilities in the mobile app and backend.</a:t>
            </a:r>
          </a:p>
          <a:p>
            <a:pPr marL="285750" indent="-285750" algn="just">
              <a:spcAft>
                <a:spcPts val="1200"/>
              </a:spcAft>
              <a:buFont typeface="Arial" panose="020B0604020202020204" pitchFamily="34" charset="0"/>
              <a:buChar char="•"/>
            </a:pPr>
            <a:r>
              <a:rPr lang="en-GB" b="1"/>
              <a:t>ELK Stack (Elasticsearch, Logstash, Kibana)</a:t>
            </a:r>
            <a:r>
              <a:rPr lang="en-GB"/>
              <a:t> - Manages logs and helps identify suspicious activity in telemetry data, navigation data, and personal information access.</a:t>
            </a:r>
            <a:endParaRPr lang="en-GB" b="1"/>
          </a:p>
          <a:p>
            <a:pPr marL="285750" indent="-285750" algn="just">
              <a:spcAft>
                <a:spcPts val="1200"/>
              </a:spcAft>
              <a:buFont typeface="Arial" panose="020B0604020202020204" pitchFamily="34" charset="0"/>
              <a:buChar char="•"/>
            </a:pPr>
            <a:r>
              <a:rPr lang="en-GB" b="1"/>
              <a:t>Prometheus</a:t>
            </a:r>
            <a:r>
              <a:rPr lang="en-GB"/>
              <a:t> and </a:t>
            </a:r>
            <a:r>
              <a:rPr lang="en-GB" b="1"/>
              <a:t>Grafana</a:t>
            </a:r>
            <a:r>
              <a:rPr lang="en-GB"/>
              <a:t> - Monitors system health, performance metrics, and real-time data transmission to ensure uninterrupted service during races.</a:t>
            </a:r>
          </a:p>
          <a:p>
            <a:pPr marL="285750" indent="-285750" algn="just">
              <a:spcAft>
                <a:spcPts val="1200"/>
              </a:spcAft>
              <a:buFont typeface="Arial" panose="020B0604020202020204" pitchFamily="34" charset="0"/>
              <a:buChar char="•"/>
            </a:pPr>
            <a:r>
              <a:rPr lang="en-GB" b="1"/>
              <a:t>Tenable Nessus</a:t>
            </a:r>
            <a:r>
              <a:rPr lang="en-GB"/>
              <a:t> - Vulnerability scanner for network and system security, particularly useful for securing the data center and communication networks.</a:t>
            </a:r>
          </a:p>
          <a:p>
            <a:pPr marL="285750" indent="-285750" algn="just">
              <a:spcAft>
                <a:spcPts val="1200"/>
              </a:spcAft>
              <a:buFont typeface="Arial" panose="020B0604020202020204" pitchFamily="34" charset="0"/>
              <a:buChar char="•"/>
            </a:pPr>
            <a:r>
              <a:rPr lang="en-GB" b="1"/>
              <a:t>Cloudflare</a:t>
            </a:r>
            <a:r>
              <a:rPr lang="en-GB"/>
              <a:t> or </a:t>
            </a:r>
            <a:r>
              <a:rPr lang="en-GB" b="1"/>
              <a:t>Akamai</a:t>
            </a:r>
            <a:r>
              <a:rPr lang="en-GB"/>
              <a:t> WAF - Protects against DDoS attacks and malicious traffic that could disrupt data transmission and telemetry analysis.</a:t>
            </a:r>
          </a:p>
          <a:p>
            <a:pPr marL="285750" indent="-285750" algn="just">
              <a:spcAft>
                <a:spcPts val="1200"/>
              </a:spcAft>
              <a:buFont typeface="Arial" panose="020B0604020202020204" pitchFamily="34" charset="0"/>
              <a:buChar char="•"/>
            </a:pPr>
            <a:r>
              <a:rPr lang="en-GB" b="1"/>
              <a:t>Aqua Security</a:t>
            </a:r>
            <a:r>
              <a:rPr lang="en-GB"/>
              <a:t> and </a:t>
            </a:r>
            <a:r>
              <a:rPr lang="en-GB" b="1"/>
              <a:t>Docker Bench for Security</a:t>
            </a:r>
            <a:r>
              <a:rPr lang="en-GB"/>
              <a:t> - Ensures security of any containerized components, such as the Data Center’s data processing units.</a:t>
            </a:r>
            <a:endParaRPr lang="en-GB" b="1"/>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725454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D8E90E-76D7-162B-31C9-53E539FCEE72}"/>
              </a:ext>
            </a:extLst>
          </p:cNvPr>
          <p:cNvSpPr txBox="1"/>
          <p:nvPr/>
        </p:nvSpPr>
        <p:spPr>
          <a:xfrm>
            <a:off x="685801" y="609600"/>
            <a:ext cx="10131425" cy="1456267"/>
          </a:xfrm>
          <a:prstGeom prst="rect">
            <a:avLst/>
          </a:prstGeom>
          <a:effectLst/>
        </p:spPr>
        <p:txBody>
          <a:bodyPr vert="horz" lIns="91440" tIns="45720" rIns="91440" bIns="45720" rtlCol="0" anchor="ctr">
            <a:normAutofit/>
          </a:bodyPr>
          <a:lstStyle/>
          <a:p>
            <a:pPr>
              <a:spcBef>
                <a:spcPct val="0"/>
              </a:spcBef>
              <a:spcAft>
                <a:spcPts val="600"/>
              </a:spcAft>
            </a:pPr>
            <a:r>
              <a:rPr lang="en-US" sz="3600" b="1" cap="all">
                <a:ln w="3175" cmpd="sng">
                  <a:noFill/>
                </a:ln>
                <a:latin typeface="+mj-lt"/>
                <a:ea typeface="+mj-ea"/>
                <a:cs typeface="+mj-cs"/>
              </a:rPr>
              <a:t>USE CASE №2</a:t>
            </a:r>
          </a:p>
          <a:p>
            <a:pPr>
              <a:spcBef>
                <a:spcPct val="0"/>
              </a:spcBef>
              <a:spcAft>
                <a:spcPts val="600"/>
              </a:spcAft>
            </a:pPr>
            <a:endParaRPr lang="en-US" sz="3600" cap="all">
              <a:ln w="3175" cmpd="sng">
                <a:noFill/>
              </a:ln>
              <a:latin typeface="+mj-lt"/>
              <a:ea typeface="+mj-ea"/>
              <a:cs typeface="+mj-cs"/>
            </a:endParaRPr>
          </a:p>
        </p:txBody>
      </p:sp>
      <p:sp>
        <p:nvSpPr>
          <p:cNvPr id="2" name="TextBox 1">
            <a:extLst>
              <a:ext uri="{FF2B5EF4-FFF2-40B4-BE49-F238E27FC236}">
                <a16:creationId xmlns:a16="http://schemas.microsoft.com/office/drawing/2014/main" id="{18005FE7-875B-2CFE-D8EA-A208F28E03E4}"/>
              </a:ext>
            </a:extLst>
          </p:cNvPr>
          <p:cNvSpPr txBox="1"/>
          <p:nvPr/>
        </p:nvSpPr>
        <p:spPr>
          <a:xfrm>
            <a:off x="685802" y="2142067"/>
            <a:ext cx="4995334" cy="3649134"/>
          </a:xfrm>
          <a:prstGeom prst="rect">
            <a:avLst/>
          </a:prstGeom>
        </p:spPr>
        <p:txBody>
          <a:bodyPr vert="horz" lIns="91440" tIns="45720" rIns="91440" bIns="45720" rtlCol="0" anchor="ctr">
            <a:normAutofit lnSpcReduction="10000"/>
          </a:bodyPr>
          <a:lstStyle/>
          <a:p>
            <a:pPr marL="285750" indent="-285750">
              <a:spcAft>
                <a:spcPts val="1000"/>
              </a:spcAft>
              <a:buClr>
                <a:schemeClr val="tx1"/>
              </a:buClr>
              <a:buSzPct val="100000"/>
              <a:buFont typeface="Arial"/>
              <a:buChar char="•"/>
            </a:pPr>
            <a:r>
              <a:rPr lang="en-US" b="1"/>
              <a:t>Company Name</a:t>
            </a:r>
            <a:r>
              <a:rPr lang="en-US"/>
              <a:t>: LuminaX</a:t>
            </a:r>
          </a:p>
          <a:p>
            <a:pPr marL="285750" indent="-285750" algn="just">
              <a:spcAft>
                <a:spcPts val="1000"/>
              </a:spcAft>
              <a:buClr>
                <a:schemeClr val="tx1"/>
              </a:buClr>
              <a:buSzPct val="100000"/>
              <a:buFont typeface="Arial"/>
              <a:buChar char="•"/>
            </a:pPr>
            <a:r>
              <a:rPr lang="en-US" b="1"/>
              <a:t>Company Specialisation</a:t>
            </a:r>
            <a:r>
              <a:rPr lang="en-US"/>
              <a:t>: </a:t>
            </a:r>
            <a:r>
              <a:rPr lang="en-GB"/>
              <a:t>A cutting-edge start-up that specializes in developing innovative generative AI solutions.</a:t>
            </a:r>
          </a:p>
          <a:p>
            <a:pPr marL="285750" indent="-285750" algn="just">
              <a:spcAft>
                <a:spcPts val="1000"/>
              </a:spcAft>
              <a:buClr>
                <a:schemeClr val="tx1"/>
              </a:buClr>
              <a:buSzPct val="100000"/>
              <a:buFont typeface="Arial"/>
              <a:buChar char="•"/>
            </a:pPr>
            <a:r>
              <a:rPr lang="en-US" b="1"/>
              <a:t>Cyber risk appetite</a:t>
            </a:r>
            <a:r>
              <a:rPr lang="en-US"/>
              <a:t>: </a:t>
            </a:r>
            <a:r>
              <a:rPr lang="en-US" sz="1800">
                <a:effectLst/>
                <a:latin typeface="Aptos" panose="020B0004020202020204" pitchFamily="34" charset="0"/>
                <a:ea typeface="MS Mincho" panose="02020609040205080304" pitchFamily="49" charset="-128"/>
                <a:cs typeface="Arial" panose="020B0604020202020204" pitchFamily="34" charset="0"/>
              </a:rPr>
              <a:t>Very Low (LuminaX prioritizes minimizing potential risks over potential rewards).</a:t>
            </a:r>
          </a:p>
          <a:p>
            <a:pPr marL="285750" indent="-285750" algn="just">
              <a:spcAft>
                <a:spcPts val="1000"/>
              </a:spcAft>
              <a:buClr>
                <a:schemeClr val="tx1"/>
              </a:buClr>
              <a:buSzPct val="100000"/>
              <a:buFont typeface="Arial"/>
              <a:buChar char="•"/>
            </a:pPr>
            <a:r>
              <a:rPr lang="en-GB" b="1"/>
              <a:t>System architecture</a:t>
            </a:r>
            <a:r>
              <a:rPr lang="en-GB"/>
              <a:t>:</a:t>
            </a:r>
            <a:r>
              <a:rPr lang="en-GB" b="1"/>
              <a:t> </a:t>
            </a:r>
            <a:r>
              <a:rPr lang="en-GB"/>
              <a:t>Frontend, Backend, AI Engine, Database, Network Connectivity.</a:t>
            </a:r>
          </a:p>
          <a:p>
            <a:pPr marL="285750" indent="-285750" algn="just">
              <a:spcAft>
                <a:spcPts val="1000"/>
              </a:spcAft>
              <a:buClr>
                <a:schemeClr val="tx1"/>
              </a:buClr>
              <a:buSzPct val="100000"/>
              <a:buFont typeface="Arial"/>
              <a:buChar char="•"/>
            </a:pPr>
            <a:r>
              <a:rPr lang="en-GB" sz="1800" b="1">
                <a:effectLst/>
                <a:latin typeface="Aptos" panose="020B0004020202020204" pitchFamily="34" charset="0"/>
                <a:ea typeface="MS Mincho" panose="02020609040205080304" pitchFamily="49" charset="-128"/>
                <a:cs typeface="Arial" panose="020B0604020202020204" pitchFamily="34" charset="0"/>
              </a:rPr>
              <a:t>Data Types</a:t>
            </a:r>
            <a:r>
              <a:rPr lang="en-GB" sz="1800">
                <a:effectLst/>
                <a:latin typeface="Aptos" panose="020B0004020202020204" pitchFamily="34" charset="0"/>
                <a:ea typeface="MS Mincho" panose="02020609040205080304" pitchFamily="49" charset="-128"/>
                <a:cs typeface="Arial" panose="020B0604020202020204" pitchFamily="34" charset="0"/>
              </a:rPr>
              <a:t>: </a:t>
            </a:r>
            <a:r>
              <a:rPr lang="en-GB"/>
              <a:t>User-generated content, AI model parameters, System logs, Personal Data.</a:t>
            </a:r>
            <a:endParaRPr lang="en-GB" sz="1800">
              <a:effectLst/>
              <a:latin typeface="Aptos" panose="020B0004020202020204" pitchFamily="34" charset="0"/>
              <a:ea typeface="MS Mincho" panose="02020609040205080304" pitchFamily="49" charset="-128"/>
              <a:cs typeface="Arial" panose="020B0604020202020204" pitchFamily="34" charset="0"/>
            </a:endParaRPr>
          </a:p>
          <a:p>
            <a:pPr marL="285750" indent="-285750">
              <a:spcAft>
                <a:spcPts val="1000"/>
              </a:spcAft>
              <a:buClr>
                <a:schemeClr val="tx1"/>
              </a:buClr>
              <a:buSzPct val="100000"/>
              <a:buFont typeface="Arial"/>
              <a:buChar char="•"/>
            </a:pPr>
            <a:endParaRPr lang="en-US"/>
          </a:p>
        </p:txBody>
      </p:sp>
      <p:pic>
        <p:nvPicPr>
          <p:cNvPr id="2050" name="Picture 2">
            <a:extLst>
              <a:ext uri="{FF2B5EF4-FFF2-40B4-BE49-F238E27FC236}">
                <a16:creationId xmlns:a16="http://schemas.microsoft.com/office/drawing/2014/main" id="{D456824B-FAB3-7F7E-958D-DCB493027566}"/>
              </a:ext>
            </a:extLst>
          </p:cNvPr>
          <p:cNvPicPr>
            <a:picLocks noChangeAspect="1" noChangeArrowheads="1"/>
          </p:cNvPicPr>
          <p:nvPr/>
        </p:nvPicPr>
        <p:blipFill>
          <a:blip r:embed="rId2"/>
          <a:srcRect/>
          <a:stretch/>
        </p:blipFill>
        <p:spPr bwMode="auto">
          <a:xfrm>
            <a:off x="6558483" y="2238566"/>
            <a:ext cx="4656106" cy="315780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7063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8C1F8D6-0F63-6F48-4E0F-685747BC2640}"/>
              </a:ext>
            </a:extLst>
          </p:cNvPr>
          <p:cNvPicPr>
            <a:picLocks noChangeAspect="1"/>
          </p:cNvPicPr>
          <p:nvPr/>
        </p:nvPicPr>
        <p:blipFill>
          <a:blip r:embed="rId2"/>
          <a:srcRect/>
          <a:stretch/>
        </p:blipFill>
        <p:spPr>
          <a:xfrm>
            <a:off x="2081333" y="912980"/>
            <a:ext cx="8029334" cy="5634777"/>
          </a:xfrm>
          <a:prstGeom prst="rect">
            <a:avLst/>
          </a:prstGeom>
          <a:ln>
            <a:noFill/>
          </a:ln>
          <a:effectLst>
            <a:softEdge rad="112500"/>
          </a:effectLst>
        </p:spPr>
      </p:pic>
      <p:sp>
        <p:nvSpPr>
          <p:cNvPr id="4" name="TextBox 3">
            <a:extLst>
              <a:ext uri="{FF2B5EF4-FFF2-40B4-BE49-F238E27FC236}">
                <a16:creationId xmlns:a16="http://schemas.microsoft.com/office/drawing/2014/main" id="{F8A91CF5-93E7-D397-5773-7DB1D85A6CED}"/>
              </a:ext>
            </a:extLst>
          </p:cNvPr>
          <p:cNvSpPr txBox="1"/>
          <p:nvPr/>
        </p:nvSpPr>
        <p:spPr>
          <a:xfrm>
            <a:off x="2932515" y="230730"/>
            <a:ext cx="7939945" cy="461665"/>
          </a:xfrm>
          <a:prstGeom prst="rect">
            <a:avLst/>
          </a:prstGeom>
          <a:noFill/>
        </p:spPr>
        <p:txBody>
          <a:bodyPr wrap="square" rtlCol="0">
            <a:spAutoFit/>
          </a:bodyPr>
          <a:lstStyle/>
          <a:p>
            <a:r>
              <a:rPr lang="en-GB" sz="2400" b="1">
                <a:latin typeface="+mj-lt"/>
              </a:rPr>
              <a:t>PRODUCT ARCHITECTURE FOR LUMINAX PROJECT</a:t>
            </a:r>
          </a:p>
        </p:txBody>
      </p:sp>
    </p:spTree>
    <p:extLst>
      <p:ext uri="{BB962C8B-B14F-4D97-AF65-F5344CB8AC3E}">
        <p14:creationId xmlns:p14="http://schemas.microsoft.com/office/powerpoint/2010/main" val="2901910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8C1F8D6-0F63-6F48-4E0F-685747BC2640}"/>
              </a:ext>
            </a:extLst>
          </p:cNvPr>
          <p:cNvPicPr>
            <a:picLocks noChangeAspect="1"/>
          </p:cNvPicPr>
          <p:nvPr/>
        </p:nvPicPr>
        <p:blipFill>
          <a:blip r:embed="rId2"/>
          <a:srcRect/>
          <a:stretch/>
        </p:blipFill>
        <p:spPr>
          <a:xfrm>
            <a:off x="1050838" y="361398"/>
            <a:ext cx="5963348" cy="6135203"/>
          </a:xfrm>
          <a:prstGeom prst="rect">
            <a:avLst/>
          </a:prstGeom>
          <a:ln>
            <a:noFill/>
          </a:ln>
          <a:effectLst>
            <a:softEdge rad="112500"/>
          </a:effectLst>
        </p:spPr>
      </p:pic>
      <p:sp>
        <p:nvSpPr>
          <p:cNvPr id="4" name="TextBox 3">
            <a:extLst>
              <a:ext uri="{FF2B5EF4-FFF2-40B4-BE49-F238E27FC236}">
                <a16:creationId xmlns:a16="http://schemas.microsoft.com/office/drawing/2014/main" id="{F8A91CF5-93E7-D397-5773-7DB1D85A6CED}"/>
              </a:ext>
            </a:extLst>
          </p:cNvPr>
          <p:cNvSpPr txBox="1"/>
          <p:nvPr/>
        </p:nvSpPr>
        <p:spPr>
          <a:xfrm>
            <a:off x="7197822" y="2857464"/>
            <a:ext cx="3718183" cy="1143070"/>
          </a:xfrm>
          <a:prstGeom prst="rect">
            <a:avLst/>
          </a:prstGeom>
          <a:noFill/>
        </p:spPr>
        <p:txBody>
          <a:bodyPr wrap="square" rtlCol="0">
            <a:spAutoFit/>
          </a:bodyPr>
          <a:lstStyle/>
          <a:p>
            <a:pPr algn="r">
              <a:lnSpc>
                <a:spcPct val="150000"/>
              </a:lnSpc>
            </a:pPr>
            <a:r>
              <a:rPr lang="en-GB" sz="2400" b="1">
                <a:latin typeface="+mj-lt"/>
              </a:rPr>
              <a:t>THREAT MODEL FOR LUMINAX PROJECT</a:t>
            </a:r>
          </a:p>
        </p:txBody>
      </p:sp>
    </p:spTree>
    <p:extLst>
      <p:ext uri="{BB962C8B-B14F-4D97-AF65-F5344CB8AC3E}">
        <p14:creationId xmlns:p14="http://schemas.microsoft.com/office/powerpoint/2010/main" val="1536348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0A5582-E98C-3BB5-86C6-6A63CB5401C3}"/>
              </a:ext>
            </a:extLst>
          </p:cNvPr>
          <p:cNvSpPr>
            <a:spLocks noGrp="1"/>
          </p:cNvSpPr>
          <p:nvPr>
            <p:ph type="title"/>
          </p:nvPr>
        </p:nvSpPr>
        <p:spPr>
          <a:xfrm>
            <a:off x="446078" y="1139876"/>
            <a:ext cx="2703445" cy="4578247"/>
          </a:xfrm>
        </p:spPr>
        <p:txBody>
          <a:bodyPr>
            <a:normAutofit/>
          </a:bodyPr>
          <a:lstStyle/>
          <a:p>
            <a:pPr algn="just">
              <a:lnSpc>
                <a:spcPct val="150000"/>
              </a:lnSpc>
            </a:pPr>
            <a:r>
              <a:rPr lang="en-GB" sz="1800" cap="none">
                <a:latin typeface="+mn-lt"/>
              </a:rPr>
              <a:t>This plan is designed to help LuminaX effectively mitigate security risks and uphold its "very low" cyber risk appetite while enabling safe and reliable operations for the LumiMind platform.</a:t>
            </a:r>
          </a:p>
        </p:txBody>
      </p:sp>
      <p:pic>
        <p:nvPicPr>
          <p:cNvPr id="4" name="Рисунок 3">
            <a:extLst>
              <a:ext uri="{FF2B5EF4-FFF2-40B4-BE49-F238E27FC236}">
                <a16:creationId xmlns:a16="http://schemas.microsoft.com/office/drawing/2014/main" id="{27D59C4D-28FC-D169-A40C-35C596B54DD2}"/>
              </a:ext>
            </a:extLst>
          </p:cNvPr>
          <p:cNvPicPr>
            <a:picLocks noChangeAspect="1"/>
          </p:cNvPicPr>
          <p:nvPr/>
        </p:nvPicPr>
        <p:blipFill>
          <a:blip r:embed="rId2"/>
          <a:srcRect/>
          <a:stretch/>
        </p:blipFill>
        <p:spPr>
          <a:xfrm>
            <a:off x="3521292" y="534554"/>
            <a:ext cx="8224630" cy="5788891"/>
          </a:xfrm>
          <a:prstGeom prst="rect">
            <a:avLst/>
          </a:prstGeom>
          <a:ln>
            <a:noFill/>
          </a:ln>
          <a:effectLst>
            <a:softEdge rad="112500"/>
          </a:effectLst>
        </p:spPr>
      </p:pic>
    </p:spTree>
    <p:extLst>
      <p:ext uri="{BB962C8B-B14F-4D97-AF65-F5344CB8AC3E}">
        <p14:creationId xmlns:p14="http://schemas.microsoft.com/office/powerpoint/2010/main" val="29842654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descr="Изображение выглядит как текст, Шрифт, снимок экрана, число&#10;&#10;Автоматически созданное описание">
            <a:extLst>
              <a:ext uri="{FF2B5EF4-FFF2-40B4-BE49-F238E27FC236}">
                <a16:creationId xmlns:a16="http://schemas.microsoft.com/office/drawing/2014/main" id="{B4F2415E-D47D-6C9C-C4F6-F4E5D0F1BB44}"/>
              </a:ext>
            </a:extLst>
          </p:cNvPr>
          <p:cNvPicPr>
            <a:picLocks noChangeAspect="1"/>
          </p:cNvPicPr>
          <p:nvPr/>
        </p:nvPicPr>
        <p:blipFill>
          <a:blip r:embed="rId2"/>
          <a:stretch>
            <a:fillRect/>
          </a:stretch>
        </p:blipFill>
        <p:spPr>
          <a:xfrm>
            <a:off x="1754268" y="368079"/>
            <a:ext cx="8683464" cy="6121842"/>
          </a:xfrm>
          <a:prstGeom prst="rect">
            <a:avLst/>
          </a:prstGeom>
          <a:ln>
            <a:noFill/>
          </a:ln>
          <a:effectLst>
            <a:softEdge rad="112500"/>
          </a:effectLst>
        </p:spPr>
      </p:pic>
    </p:spTree>
    <p:extLst>
      <p:ext uri="{BB962C8B-B14F-4D97-AF65-F5344CB8AC3E}">
        <p14:creationId xmlns:p14="http://schemas.microsoft.com/office/powerpoint/2010/main" val="2771757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B4F2415E-D47D-6C9C-C4F6-F4E5D0F1BB44}"/>
              </a:ext>
            </a:extLst>
          </p:cNvPr>
          <p:cNvPicPr>
            <a:picLocks noChangeAspect="1"/>
          </p:cNvPicPr>
          <p:nvPr/>
        </p:nvPicPr>
        <p:blipFill>
          <a:blip r:embed="rId2"/>
          <a:srcRect/>
          <a:stretch/>
        </p:blipFill>
        <p:spPr>
          <a:xfrm>
            <a:off x="1770575" y="368079"/>
            <a:ext cx="8650849" cy="6121842"/>
          </a:xfrm>
          <a:prstGeom prst="rect">
            <a:avLst/>
          </a:prstGeom>
          <a:ln>
            <a:noFill/>
          </a:ln>
          <a:effectLst>
            <a:softEdge rad="112500"/>
          </a:effectLst>
        </p:spPr>
      </p:pic>
    </p:spTree>
    <p:extLst>
      <p:ext uri="{BB962C8B-B14F-4D97-AF65-F5344CB8AC3E}">
        <p14:creationId xmlns:p14="http://schemas.microsoft.com/office/powerpoint/2010/main" val="862321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46197"/>
            <a:ext cx="6096946" cy="5386090"/>
          </a:xfrm>
          <a:prstGeom prst="rect">
            <a:avLst/>
          </a:prstGeom>
          <a:noFill/>
        </p:spPr>
        <p:txBody>
          <a:bodyPr wrap="square">
            <a:spAutoFit/>
          </a:bodyPr>
          <a:lstStyle/>
          <a:p>
            <a:pPr marL="342900" indent="-342900" algn="just">
              <a:spcAft>
                <a:spcPts val="1200"/>
              </a:spcAft>
              <a:buAutoNum type="arabicPeriod"/>
            </a:pPr>
            <a:r>
              <a:rPr lang="en-GB" b="1"/>
              <a:t>Introduction and Scope</a:t>
            </a:r>
          </a:p>
          <a:p>
            <a:pPr algn="just"/>
            <a:r>
              <a:rPr lang="en-GB"/>
              <a:t>This Software Development Plan describes the approach for building a secure and reliable software solution for LuminaX’s LumiMind product. LumiMind is designed to help users with content creation, analytics, and automation, making their work easier and more efficient. Because LuminaX has a very low tolerance for cybersecurity risks, this plan focuses heavily on security throughout the software development process. The aim is to protect against issues like unauthorized access, data breaches, and service disruptions. By keeping security at the forefront of development, LuminaX intends to deliver a product that meets high standards for both reliability and compliance with data protection regulations.</a:t>
            </a:r>
          </a:p>
          <a:p>
            <a:pPr algn="just"/>
            <a:endParaRPr lang="en-GB"/>
          </a:p>
          <a:p>
            <a:pPr algn="just">
              <a:spcAft>
                <a:spcPts val="1200"/>
              </a:spcAft>
            </a:pPr>
            <a:r>
              <a:rPr lang="en-GB" b="1"/>
              <a:t>2.   Objective</a:t>
            </a:r>
            <a:r>
              <a:rPr lang="en-GB"/>
              <a:t>: </a:t>
            </a:r>
          </a:p>
          <a:p>
            <a:pPr algn="just"/>
            <a:r>
              <a:rPr lang="en-GB"/>
              <a:t>To deliver a secure, AI-powered product for content generation, analytics, and automation, providing a seamless and secure experience.</a:t>
            </a:r>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Рисунок 6" descr="Изображение выглядит как одежда, человек, в помещении, Человеческое лицо&#10;&#10;Автоматически созданное описание">
            <a:extLst>
              <a:ext uri="{FF2B5EF4-FFF2-40B4-BE49-F238E27FC236}">
                <a16:creationId xmlns:a16="http://schemas.microsoft.com/office/drawing/2014/main" id="{4B7AF633-C659-0A9E-4405-7DBF409C01A4}"/>
              </a:ext>
            </a:extLst>
          </p:cNvPr>
          <p:cNvPicPr>
            <a:picLocks noChangeAspect="1"/>
          </p:cNvPicPr>
          <p:nvPr/>
        </p:nvPicPr>
        <p:blipFill>
          <a:blip r:embed="rId2"/>
          <a:stretch>
            <a:fillRect/>
          </a:stretch>
        </p:blipFill>
        <p:spPr>
          <a:xfrm>
            <a:off x="7099141" y="1748813"/>
            <a:ext cx="4583360" cy="305557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803884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46197"/>
            <a:ext cx="6096946" cy="5770811"/>
          </a:xfrm>
          <a:prstGeom prst="rect">
            <a:avLst/>
          </a:prstGeom>
          <a:noFill/>
        </p:spPr>
        <p:txBody>
          <a:bodyPr wrap="square">
            <a:spAutoFit/>
          </a:bodyPr>
          <a:lstStyle/>
          <a:p>
            <a:pPr algn="just">
              <a:spcAft>
                <a:spcPts val="1200"/>
              </a:spcAft>
            </a:pPr>
            <a:r>
              <a:rPr lang="en-GB" b="1"/>
              <a:t>3.   Roles and Responsibilities</a:t>
            </a:r>
          </a:p>
          <a:p>
            <a:pPr algn="just">
              <a:spcAft>
                <a:spcPts val="600"/>
              </a:spcAft>
            </a:pPr>
            <a:r>
              <a:rPr lang="en-GB" b="1"/>
              <a:t>IT Security Team</a:t>
            </a:r>
            <a:r>
              <a:rPr lang="en-GB"/>
              <a:t>: Ensures secure authentication, access controls, and ongoing threat monitoring.</a:t>
            </a:r>
          </a:p>
          <a:p>
            <a:pPr algn="just">
              <a:spcAft>
                <a:spcPts val="600"/>
              </a:spcAft>
            </a:pPr>
            <a:r>
              <a:rPr lang="en-GB" b="1"/>
              <a:t>HR Manager</a:t>
            </a:r>
            <a:r>
              <a:rPr lang="en-GB"/>
              <a:t>: Conducts cybersecurity training to increase employee awareness and prevent phishing and data mishandling.</a:t>
            </a:r>
          </a:p>
          <a:p>
            <a:pPr algn="just">
              <a:spcAft>
                <a:spcPts val="600"/>
              </a:spcAft>
            </a:pPr>
            <a:r>
              <a:rPr lang="en-GB" b="1"/>
              <a:t>Database Administrator</a:t>
            </a:r>
            <a:r>
              <a:rPr lang="en-GB"/>
              <a:t>: Implements encryption, access controls, and database monitoring.</a:t>
            </a:r>
          </a:p>
          <a:p>
            <a:pPr algn="just">
              <a:spcAft>
                <a:spcPts val="600"/>
              </a:spcAft>
            </a:pPr>
            <a:r>
              <a:rPr lang="en-GB" b="1"/>
              <a:t>Software Development Team</a:t>
            </a:r>
            <a:r>
              <a:rPr lang="en-GB"/>
              <a:t>: Integrates security controls (RBAC, MFA) into the backend and frontend and performs code reviews.</a:t>
            </a:r>
          </a:p>
          <a:p>
            <a:pPr algn="just">
              <a:spcAft>
                <a:spcPts val="600"/>
              </a:spcAft>
            </a:pPr>
            <a:r>
              <a:rPr lang="en-GB" b="1"/>
              <a:t>Cloud Security Team</a:t>
            </a:r>
            <a:r>
              <a:rPr lang="en-GB"/>
              <a:t>: Manages secure cloud configurations and reviews for potential misconfigurations.</a:t>
            </a:r>
          </a:p>
          <a:p>
            <a:pPr algn="just">
              <a:spcAft>
                <a:spcPts val="600"/>
              </a:spcAft>
            </a:pPr>
            <a:r>
              <a:rPr lang="en-GB" b="1"/>
              <a:t>Network Security Team</a:t>
            </a:r>
            <a:r>
              <a:rPr lang="en-GB"/>
              <a:t>: Manages network infrastructure and its security, redundancy, and failover mechanisms.</a:t>
            </a:r>
          </a:p>
          <a:p>
            <a:pPr algn="just">
              <a:spcAft>
                <a:spcPts val="600"/>
              </a:spcAft>
            </a:pPr>
            <a:r>
              <a:rPr lang="en-GB" b="1"/>
              <a:t>Legal &amp; Compliance Team</a:t>
            </a:r>
            <a:r>
              <a:rPr lang="en-GB"/>
              <a:t>: Ensures the software adheres to relevant data protection regulations (e.g., GDPR, CCPA).</a:t>
            </a:r>
          </a:p>
          <a:p>
            <a:pPr>
              <a:spcAft>
                <a:spcPts val="600"/>
              </a:spcAft>
            </a:pPr>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8" name="Рисунок 7" descr="Изображение выглядит как человек, одежда, Человеческое лицо, в помещении&#10;&#10;Автоматически созданное описание">
            <a:extLst>
              <a:ext uri="{FF2B5EF4-FFF2-40B4-BE49-F238E27FC236}">
                <a16:creationId xmlns:a16="http://schemas.microsoft.com/office/drawing/2014/main" id="{D907F50B-BE24-20FC-A530-5E44A39AA4B5}"/>
              </a:ext>
            </a:extLst>
          </p:cNvPr>
          <p:cNvPicPr>
            <a:picLocks noChangeAspect="1"/>
          </p:cNvPicPr>
          <p:nvPr/>
        </p:nvPicPr>
        <p:blipFill>
          <a:blip r:embed="rId2"/>
          <a:stretch>
            <a:fillRect/>
          </a:stretch>
        </p:blipFill>
        <p:spPr>
          <a:xfrm>
            <a:off x="7021757" y="1393992"/>
            <a:ext cx="4762501" cy="317658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823896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D8E90E-76D7-162B-31C9-53E539FCEE72}"/>
              </a:ext>
            </a:extLst>
          </p:cNvPr>
          <p:cNvSpPr txBox="1"/>
          <p:nvPr/>
        </p:nvSpPr>
        <p:spPr>
          <a:xfrm>
            <a:off x="685801" y="609600"/>
            <a:ext cx="10131425" cy="1456267"/>
          </a:xfrm>
          <a:prstGeom prst="rect">
            <a:avLst/>
          </a:prstGeom>
          <a:effectLst/>
        </p:spPr>
        <p:txBody>
          <a:bodyPr vert="horz" lIns="91440" tIns="45720" rIns="91440" bIns="45720" rtlCol="0" anchor="ctr">
            <a:normAutofit/>
          </a:bodyPr>
          <a:lstStyle/>
          <a:p>
            <a:pPr>
              <a:spcBef>
                <a:spcPct val="0"/>
              </a:spcBef>
              <a:spcAft>
                <a:spcPts val="600"/>
              </a:spcAft>
            </a:pPr>
            <a:r>
              <a:rPr lang="en-US" sz="3600" b="1" cap="all">
                <a:ln w="3175" cmpd="sng">
                  <a:noFill/>
                </a:ln>
                <a:latin typeface="+mj-lt"/>
                <a:ea typeface="+mj-ea"/>
                <a:cs typeface="+mj-cs"/>
              </a:rPr>
              <a:t>USE CASE №1</a:t>
            </a:r>
          </a:p>
          <a:p>
            <a:pPr>
              <a:spcBef>
                <a:spcPct val="0"/>
              </a:spcBef>
              <a:spcAft>
                <a:spcPts val="600"/>
              </a:spcAft>
            </a:pPr>
            <a:endParaRPr lang="en-US" sz="3600" cap="all">
              <a:ln w="3175" cmpd="sng">
                <a:noFill/>
              </a:ln>
              <a:latin typeface="+mj-lt"/>
              <a:ea typeface="+mj-ea"/>
              <a:cs typeface="+mj-cs"/>
            </a:endParaRPr>
          </a:p>
        </p:txBody>
      </p:sp>
      <p:sp>
        <p:nvSpPr>
          <p:cNvPr id="2" name="TextBox 1">
            <a:extLst>
              <a:ext uri="{FF2B5EF4-FFF2-40B4-BE49-F238E27FC236}">
                <a16:creationId xmlns:a16="http://schemas.microsoft.com/office/drawing/2014/main" id="{18005FE7-875B-2CFE-D8EA-A208F28E03E4}"/>
              </a:ext>
            </a:extLst>
          </p:cNvPr>
          <p:cNvSpPr txBox="1"/>
          <p:nvPr/>
        </p:nvSpPr>
        <p:spPr>
          <a:xfrm>
            <a:off x="685802" y="2142067"/>
            <a:ext cx="4995334" cy="3649134"/>
          </a:xfrm>
          <a:prstGeom prst="rect">
            <a:avLst/>
          </a:prstGeom>
        </p:spPr>
        <p:txBody>
          <a:bodyPr vert="horz" lIns="91440" tIns="45720" rIns="91440" bIns="45720" rtlCol="0" anchor="ctr">
            <a:normAutofit/>
          </a:bodyPr>
          <a:lstStyle/>
          <a:p>
            <a:pPr marL="285750" indent="-285750">
              <a:spcAft>
                <a:spcPts val="1000"/>
              </a:spcAft>
              <a:buClr>
                <a:schemeClr val="tx1"/>
              </a:buClr>
              <a:buSzPct val="100000"/>
              <a:buFont typeface="Arial"/>
              <a:buChar char="•"/>
            </a:pPr>
            <a:r>
              <a:rPr lang="en-US" b="1"/>
              <a:t>Company Name</a:t>
            </a:r>
            <a:r>
              <a:rPr lang="en-US"/>
              <a:t>: Pitrix</a:t>
            </a:r>
          </a:p>
          <a:p>
            <a:pPr marL="285750" indent="-285750">
              <a:spcAft>
                <a:spcPts val="1000"/>
              </a:spcAft>
              <a:buClr>
                <a:schemeClr val="tx1"/>
              </a:buClr>
              <a:buSzPct val="100000"/>
              <a:buFont typeface="Arial"/>
              <a:buChar char="•"/>
            </a:pPr>
            <a:r>
              <a:rPr lang="en-US" b="1"/>
              <a:t>Company Specialisation</a:t>
            </a:r>
            <a:r>
              <a:rPr lang="en-US"/>
              <a:t>: A leading developer and manufacturer of advanced vehicle tracking and navigation systems for professional motor racing teams.</a:t>
            </a:r>
          </a:p>
          <a:p>
            <a:pPr marL="285750" indent="-285750">
              <a:spcAft>
                <a:spcPts val="1000"/>
              </a:spcAft>
              <a:buClr>
                <a:schemeClr val="tx1"/>
              </a:buClr>
              <a:buSzPct val="100000"/>
              <a:buFont typeface="Arial"/>
              <a:buChar char="•"/>
            </a:pPr>
            <a:r>
              <a:rPr lang="en-US" b="1"/>
              <a:t>Cyber risk appetite</a:t>
            </a:r>
            <a:r>
              <a:rPr lang="en-US"/>
              <a:t>: High Risk</a:t>
            </a:r>
          </a:p>
          <a:p>
            <a:pPr marL="285750" indent="-285750" algn="just">
              <a:spcAft>
                <a:spcPts val="1000"/>
              </a:spcAft>
              <a:buClr>
                <a:schemeClr val="tx1"/>
              </a:buClr>
              <a:buSzPct val="100000"/>
              <a:buFont typeface="Arial"/>
              <a:buChar char="•"/>
            </a:pPr>
            <a:r>
              <a:rPr lang="en-GB" b="1"/>
              <a:t>System architecture</a:t>
            </a:r>
            <a:r>
              <a:rPr lang="en-GB"/>
              <a:t>:</a:t>
            </a:r>
            <a:r>
              <a:rPr lang="en-GB" b="1"/>
              <a:t> </a:t>
            </a:r>
            <a:r>
              <a:rPr lang="en-GB"/>
              <a:t>Data Center, Vehicle Tracking Devices, Mobile App</a:t>
            </a:r>
          </a:p>
          <a:p>
            <a:pPr marL="285750" indent="-285750" algn="just">
              <a:spcAft>
                <a:spcPts val="1000"/>
              </a:spcAft>
              <a:buClr>
                <a:schemeClr val="tx1"/>
              </a:buClr>
              <a:buSzPct val="100000"/>
              <a:buFont typeface="Arial"/>
              <a:buChar char="•"/>
            </a:pPr>
            <a:r>
              <a:rPr lang="en-GB" sz="1800" b="1">
                <a:effectLst/>
                <a:latin typeface="Aptos" panose="020B0004020202020204" pitchFamily="34" charset="0"/>
                <a:ea typeface="MS Mincho" panose="02020609040205080304" pitchFamily="49" charset="-128"/>
                <a:cs typeface="Arial" panose="020B0604020202020204" pitchFamily="34" charset="0"/>
              </a:rPr>
              <a:t>Data Types</a:t>
            </a:r>
            <a:r>
              <a:rPr lang="en-GB" sz="1800">
                <a:effectLst/>
                <a:latin typeface="Aptos" panose="020B0004020202020204" pitchFamily="34" charset="0"/>
                <a:ea typeface="MS Mincho" panose="02020609040205080304" pitchFamily="49" charset="-128"/>
                <a:cs typeface="Arial" panose="020B0604020202020204" pitchFamily="34" charset="0"/>
              </a:rPr>
              <a:t>: </a:t>
            </a:r>
            <a:r>
              <a:rPr lang="en-GB"/>
              <a:t>Vehicle Performance Data, Navigation Data, Weather Data, Driver Feedback, Personal Data</a:t>
            </a:r>
            <a:endParaRPr lang="en-US"/>
          </a:p>
        </p:txBody>
      </p:sp>
      <p:pic>
        <p:nvPicPr>
          <p:cNvPr id="1026" name="Picture 2" descr="British GT Donington Park: RAM Racing spins and wins - GT REPORT">
            <a:extLst>
              <a:ext uri="{FF2B5EF4-FFF2-40B4-BE49-F238E27FC236}">
                <a16:creationId xmlns:a16="http://schemas.microsoft.com/office/drawing/2014/main" id="{29440199-F06F-114A-B7B8-A7123ED0F21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00462" y="2456817"/>
            <a:ext cx="4995332" cy="33343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88473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46197"/>
            <a:ext cx="6096946" cy="6047809"/>
          </a:xfrm>
          <a:prstGeom prst="rect">
            <a:avLst/>
          </a:prstGeom>
          <a:noFill/>
        </p:spPr>
        <p:txBody>
          <a:bodyPr wrap="square">
            <a:spAutoFit/>
          </a:bodyPr>
          <a:lstStyle/>
          <a:p>
            <a:pPr algn="just">
              <a:spcAft>
                <a:spcPts val="1200"/>
              </a:spcAft>
            </a:pPr>
            <a:r>
              <a:rPr lang="en-GB" b="1"/>
              <a:t>4.   Requirements and Specifications</a:t>
            </a:r>
          </a:p>
          <a:p>
            <a:pPr algn="just">
              <a:spcAft>
                <a:spcPts val="600"/>
              </a:spcAft>
            </a:pPr>
            <a:r>
              <a:rPr lang="en-GB"/>
              <a:t>Functional Requirements:</a:t>
            </a:r>
          </a:p>
          <a:p>
            <a:pPr marL="742950" lvl="1" indent="-285750" algn="just">
              <a:buFont typeface="Arial" panose="020B0604020202020204" pitchFamily="34" charset="0"/>
              <a:buChar char="•"/>
            </a:pPr>
            <a:r>
              <a:rPr lang="en-GB"/>
              <a:t>Multi-factor authentication (MFA) and OAuth 2.0 with JWT for secure login.</a:t>
            </a:r>
          </a:p>
          <a:p>
            <a:pPr marL="742950" lvl="1" indent="-285750" algn="just">
              <a:buFont typeface="Arial" panose="020B0604020202020204" pitchFamily="34" charset="0"/>
              <a:buChar char="•"/>
            </a:pPr>
            <a:r>
              <a:rPr lang="en-GB"/>
              <a:t>Role-based access control (RBAC) across all user roles and data.</a:t>
            </a:r>
          </a:p>
          <a:p>
            <a:pPr marL="742950" lvl="1" indent="-285750" algn="just">
              <a:spcAft>
                <a:spcPts val="1200"/>
              </a:spcAft>
              <a:buFont typeface="Arial" panose="020B0604020202020204" pitchFamily="34" charset="0"/>
              <a:buChar char="•"/>
            </a:pPr>
            <a:r>
              <a:rPr lang="en-GB"/>
              <a:t>Automated content generation, data processing, and analytics capabilities.</a:t>
            </a:r>
          </a:p>
          <a:p>
            <a:pPr algn="just">
              <a:spcAft>
                <a:spcPts val="600"/>
              </a:spcAft>
            </a:pPr>
            <a:r>
              <a:rPr lang="en-GB"/>
              <a:t>Non-Functional Requirements:</a:t>
            </a:r>
          </a:p>
          <a:p>
            <a:pPr marL="742950" lvl="1" indent="-285750" algn="just">
              <a:buFont typeface="Arial" panose="020B0604020202020204" pitchFamily="34" charset="0"/>
              <a:buChar char="•"/>
            </a:pPr>
            <a:r>
              <a:rPr lang="en-GB"/>
              <a:t>AES-256 encryption for data at rest and HTTPS/TLS for data in transit.</a:t>
            </a:r>
          </a:p>
          <a:p>
            <a:pPr marL="742950" lvl="1" indent="-285750" algn="just">
              <a:spcAft>
                <a:spcPts val="1200"/>
              </a:spcAft>
              <a:buFont typeface="Arial" panose="020B0604020202020204" pitchFamily="34" charset="0"/>
              <a:buChar char="•"/>
            </a:pPr>
            <a:r>
              <a:rPr lang="en-GB"/>
              <a:t>Compliance with data protection regulations (GDPR, CCPA).</a:t>
            </a:r>
          </a:p>
          <a:p>
            <a:pPr algn="just">
              <a:spcAft>
                <a:spcPts val="600"/>
              </a:spcAft>
            </a:pPr>
            <a:r>
              <a:rPr lang="en-GB"/>
              <a:t>Technical Requirements:</a:t>
            </a:r>
          </a:p>
          <a:p>
            <a:pPr marL="742950" lvl="1" indent="-285750" algn="just">
              <a:buFont typeface="Arial" panose="020B0604020202020204" pitchFamily="34" charset="0"/>
              <a:buChar char="•"/>
            </a:pPr>
            <a:r>
              <a:rPr lang="en-GB"/>
              <a:t>Microservices architecture with Docker and Kubernetes for scalability.</a:t>
            </a:r>
          </a:p>
          <a:p>
            <a:pPr marL="742950" lvl="1" indent="-285750" algn="just">
              <a:buFont typeface="Arial" panose="020B0604020202020204" pitchFamily="34" charset="0"/>
              <a:buChar char="•"/>
            </a:pPr>
            <a:r>
              <a:rPr lang="en-GB"/>
              <a:t>Secure APIs with input validation, rate limiting, and Web Application Firewall (WAF).</a:t>
            </a:r>
          </a:p>
          <a:p>
            <a:pPr>
              <a:spcAft>
                <a:spcPts val="600"/>
              </a:spcAft>
            </a:pPr>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TextBox 5">
            <a:extLst>
              <a:ext uri="{FF2B5EF4-FFF2-40B4-BE49-F238E27FC236}">
                <a16:creationId xmlns:a16="http://schemas.microsoft.com/office/drawing/2014/main" id="{0EAC5A7A-C440-7F16-C18E-9BC1D3A3D357}"/>
              </a:ext>
            </a:extLst>
          </p:cNvPr>
          <p:cNvSpPr txBox="1"/>
          <p:nvPr/>
        </p:nvSpPr>
        <p:spPr>
          <a:xfrm>
            <a:off x="7222908" y="5371152"/>
            <a:ext cx="4056586" cy="646331"/>
          </a:xfrm>
          <a:prstGeom prst="rect">
            <a:avLst/>
          </a:prstGeom>
          <a:noFill/>
        </p:spPr>
        <p:txBody>
          <a:bodyPr wrap="square" rtlCol="0">
            <a:spAutoFit/>
          </a:bodyPr>
          <a:lstStyle/>
          <a:p>
            <a:pPr marL="285750" indent="-285750">
              <a:buFont typeface="Arial" panose="020B0604020202020204" pitchFamily="34" charset="0"/>
              <a:buChar char="•"/>
            </a:pPr>
            <a:r>
              <a:rPr lang="en-GB"/>
              <a:t>Real-time monitoring and logging with Prometheus, Grafana, and ELK Stack.</a:t>
            </a:r>
          </a:p>
        </p:txBody>
      </p:sp>
      <p:pic>
        <p:nvPicPr>
          <p:cNvPr id="9" name="Рисунок 8" descr="Изображение выглядит как игрушка, Игрушечный блок, Игрушечный конструктор&#10;&#10;Автоматически созданное описание">
            <a:extLst>
              <a:ext uri="{FF2B5EF4-FFF2-40B4-BE49-F238E27FC236}">
                <a16:creationId xmlns:a16="http://schemas.microsoft.com/office/drawing/2014/main" id="{EB1092EA-1E47-E9BA-BF41-5E60A8856BCF}"/>
              </a:ext>
            </a:extLst>
          </p:cNvPr>
          <p:cNvPicPr>
            <a:picLocks noChangeAspect="1"/>
          </p:cNvPicPr>
          <p:nvPr/>
        </p:nvPicPr>
        <p:blipFill>
          <a:blip r:embed="rId2"/>
          <a:stretch>
            <a:fillRect/>
          </a:stretch>
        </p:blipFill>
        <p:spPr>
          <a:xfrm>
            <a:off x="7298160" y="957706"/>
            <a:ext cx="4126514" cy="275100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32904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46197"/>
            <a:ext cx="6096946" cy="5493812"/>
          </a:xfrm>
          <a:prstGeom prst="rect">
            <a:avLst/>
          </a:prstGeom>
          <a:noFill/>
        </p:spPr>
        <p:txBody>
          <a:bodyPr wrap="square">
            <a:spAutoFit/>
          </a:bodyPr>
          <a:lstStyle/>
          <a:p>
            <a:pPr algn="just">
              <a:spcAft>
                <a:spcPts val="1200"/>
              </a:spcAft>
            </a:pPr>
            <a:r>
              <a:rPr lang="en-GB" b="1"/>
              <a:t>5.  Development Methodology</a:t>
            </a:r>
          </a:p>
          <a:p>
            <a:pPr marL="285750" indent="-285750" algn="just">
              <a:spcAft>
                <a:spcPts val="600"/>
              </a:spcAft>
              <a:buFont typeface="Arial" panose="020B0604020202020204" pitchFamily="34" charset="0"/>
              <a:buChar char="•"/>
            </a:pPr>
            <a:r>
              <a:rPr lang="en-GB"/>
              <a:t>Agile Methodology: Adopted to allow iterative development, enabling the team to integrate security improvements based on testing feedback continuously.</a:t>
            </a:r>
          </a:p>
          <a:p>
            <a:pPr marL="285750" indent="-285750" algn="just">
              <a:spcAft>
                <a:spcPts val="1200"/>
              </a:spcAft>
              <a:buFont typeface="Arial" panose="020B0604020202020204" pitchFamily="34" charset="0"/>
              <a:buChar char="•"/>
            </a:pPr>
            <a:r>
              <a:rPr lang="en-GB"/>
              <a:t>Sprints: Security reviews at the end of each sprint to ensure the integration of security practices in each component before moving forward.</a:t>
            </a:r>
          </a:p>
          <a:p>
            <a:pPr algn="just">
              <a:spcAft>
                <a:spcPts val="600"/>
              </a:spcAft>
            </a:pPr>
            <a:r>
              <a:rPr lang="en-GB" b="1"/>
              <a:t>6.   Quality Assurance (QA) and Testing</a:t>
            </a:r>
          </a:p>
          <a:p>
            <a:pPr algn="just">
              <a:spcAft>
                <a:spcPts val="600"/>
              </a:spcAft>
            </a:pPr>
            <a:r>
              <a:rPr lang="en-GB"/>
              <a:t>Security Testing:</a:t>
            </a:r>
          </a:p>
          <a:p>
            <a:pPr marL="0" lvl="1" indent="-285750" algn="just">
              <a:buFont typeface="Arial" panose="020B0604020202020204" pitchFamily="34" charset="0"/>
              <a:buChar char="•"/>
            </a:pPr>
            <a:r>
              <a:rPr lang="en-GB"/>
              <a:t>Regular penetration testing on APIs, data flows, and storage     </a:t>
            </a:r>
          </a:p>
          <a:p>
            <a:pPr marL="0" lvl="1" algn="just"/>
            <a:r>
              <a:rPr lang="en-GB"/>
              <a:t>      to identify potential vulnerabilities.</a:t>
            </a:r>
          </a:p>
          <a:p>
            <a:pPr marL="0" lvl="1" indent="-285750" algn="just">
              <a:buFont typeface="Arial" panose="020B0604020202020204" pitchFamily="34" charset="0"/>
              <a:buChar char="•"/>
            </a:pPr>
            <a:r>
              <a:rPr lang="en-GB"/>
              <a:t>Use automated tools for continuous scanning of security</a:t>
            </a:r>
          </a:p>
          <a:p>
            <a:pPr marL="0" lvl="1" algn="just">
              <a:spcAft>
                <a:spcPts val="600"/>
              </a:spcAft>
            </a:pPr>
            <a:r>
              <a:rPr lang="en-GB"/>
              <a:t>      and compliance.</a:t>
            </a:r>
          </a:p>
          <a:p>
            <a:pPr algn="just">
              <a:spcAft>
                <a:spcPts val="600"/>
              </a:spcAft>
            </a:pPr>
            <a:r>
              <a:rPr lang="en-GB"/>
              <a:t>API Security Testing:</a:t>
            </a:r>
          </a:p>
          <a:p>
            <a:pPr marL="0" lvl="1" indent="-285750" algn="just">
              <a:buFont typeface="Arial" panose="020B0604020202020204" pitchFamily="34" charset="0"/>
              <a:buChar char="•"/>
            </a:pPr>
            <a:r>
              <a:rPr lang="en-GB"/>
              <a:t>Validate input and set up rate limiting, ensuring all external   </a:t>
            </a:r>
          </a:p>
          <a:p>
            <a:pPr marL="0" lvl="1" algn="just"/>
            <a:r>
              <a:rPr lang="en-GB"/>
              <a:t>      interfaces are secure.</a:t>
            </a:r>
          </a:p>
          <a:p>
            <a:pPr>
              <a:spcAft>
                <a:spcPts val="600"/>
              </a:spcAft>
            </a:pPr>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TextBox 5">
            <a:extLst>
              <a:ext uri="{FF2B5EF4-FFF2-40B4-BE49-F238E27FC236}">
                <a16:creationId xmlns:a16="http://schemas.microsoft.com/office/drawing/2014/main" id="{63A586F0-71AD-E68F-483C-C07C6C5C790C}"/>
              </a:ext>
            </a:extLst>
          </p:cNvPr>
          <p:cNvSpPr txBox="1"/>
          <p:nvPr/>
        </p:nvSpPr>
        <p:spPr>
          <a:xfrm>
            <a:off x="7031225" y="3276600"/>
            <a:ext cx="5111553" cy="3370153"/>
          </a:xfrm>
          <a:prstGeom prst="rect">
            <a:avLst/>
          </a:prstGeom>
          <a:noFill/>
        </p:spPr>
        <p:txBody>
          <a:bodyPr wrap="square" rtlCol="0">
            <a:spAutoFit/>
          </a:bodyPr>
          <a:lstStyle/>
          <a:p>
            <a:pPr algn="just">
              <a:spcAft>
                <a:spcPts val="600"/>
              </a:spcAft>
            </a:pPr>
            <a:r>
              <a:rPr lang="en-GB"/>
              <a:t>Performance Testing:</a:t>
            </a:r>
          </a:p>
          <a:p>
            <a:pPr marL="0" lvl="1" indent="-285750" algn="just">
              <a:buFont typeface="Arial" panose="020B0604020202020204" pitchFamily="34" charset="0"/>
              <a:buChar char="•"/>
            </a:pPr>
            <a:r>
              <a:rPr lang="en-GB"/>
              <a:t>Simulate high request volumes to ensure  </a:t>
            </a:r>
          </a:p>
          <a:p>
            <a:pPr marL="0" lvl="1" algn="just"/>
            <a:r>
              <a:rPr lang="en-GB"/>
              <a:t>      resilience against DoS attacks, especially on the     </a:t>
            </a:r>
          </a:p>
          <a:p>
            <a:pPr marL="0" lvl="1" algn="just">
              <a:spcAft>
                <a:spcPts val="600"/>
              </a:spcAft>
            </a:pPr>
            <a:r>
              <a:rPr lang="en-GB"/>
              <a:t>      API Gateway and AI Engine.</a:t>
            </a:r>
          </a:p>
          <a:p>
            <a:pPr>
              <a:spcAft>
                <a:spcPts val="600"/>
              </a:spcAft>
            </a:pPr>
            <a:r>
              <a:rPr lang="en-GB"/>
              <a:t>Code Reviews and Audits:</a:t>
            </a:r>
          </a:p>
          <a:p>
            <a:pPr marL="0" lvl="1" indent="-285750">
              <a:buFont typeface="Arial" panose="020B0604020202020204" pitchFamily="34" charset="0"/>
              <a:buChar char="•"/>
            </a:pPr>
            <a:r>
              <a:rPr lang="en-GB"/>
              <a:t>Regular code reviews focusing on secure coding </a:t>
            </a:r>
          </a:p>
          <a:p>
            <a:pPr marL="0" lvl="1"/>
            <a:r>
              <a:rPr lang="en-GB"/>
              <a:t>      practices.</a:t>
            </a:r>
          </a:p>
          <a:p>
            <a:pPr marL="0" lvl="1" indent="-285750">
              <a:buFont typeface="Arial" panose="020B0604020202020204" pitchFamily="34" charset="0"/>
              <a:buChar char="•"/>
            </a:pPr>
            <a:r>
              <a:rPr lang="en-GB"/>
              <a:t>Audit logs for unusual activity or security </a:t>
            </a:r>
          </a:p>
          <a:p>
            <a:pPr marL="0" lvl="1"/>
            <a:r>
              <a:rPr lang="en-GB"/>
              <a:t>      breaches.</a:t>
            </a:r>
          </a:p>
          <a:p>
            <a:pPr marL="742950" lvl="1" indent="-285750">
              <a:buFont typeface="Arial" panose="020B0604020202020204" pitchFamily="34" charset="0"/>
              <a:buChar char="•"/>
            </a:pPr>
            <a:endParaRPr lang="en-GB"/>
          </a:p>
          <a:p>
            <a:endParaRPr lang="en-GB"/>
          </a:p>
        </p:txBody>
      </p:sp>
      <p:pic>
        <p:nvPicPr>
          <p:cNvPr id="7" name="Рисунок 6">
            <a:extLst>
              <a:ext uri="{FF2B5EF4-FFF2-40B4-BE49-F238E27FC236}">
                <a16:creationId xmlns:a16="http://schemas.microsoft.com/office/drawing/2014/main" id="{FCFF5564-B9F3-0401-27B6-FD48596BF344}"/>
              </a:ext>
            </a:extLst>
          </p:cNvPr>
          <p:cNvPicPr>
            <a:picLocks noChangeAspect="1"/>
          </p:cNvPicPr>
          <p:nvPr/>
        </p:nvPicPr>
        <p:blipFill>
          <a:blip r:embed="rId2"/>
          <a:stretch>
            <a:fillRect/>
          </a:stretch>
        </p:blipFill>
        <p:spPr>
          <a:xfrm>
            <a:off x="8206604" y="280890"/>
            <a:ext cx="2760793" cy="22695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206222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46197"/>
            <a:ext cx="6096946" cy="5847755"/>
          </a:xfrm>
          <a:prstGeom prst="rect">
            <a:avLst/>
          </a:prstGeom>
          <a:noFill/>
        </p:spPr>
        <p:txBody>
          <a:bodyPr wrap="square">
            <a:spAutoFit/>
          </a:bodyPr>
          <a:lstStyle/>
          <a:p>
            <a:pPr>
              <a:spcAft>
                <a:spcPts val="1200"/>
              </a:spcAft>
            </a:pPr>
            <a:r>
              <a:rPr lang="en-GB" b="1"/>
              <a:t>7.  Resource and Staffing Plan</a:t>
            </a:r>
          </a:p>
          <a:p>
            <a:pPr algn="just">
              <a:spcAft>
                <a:spcPts val="600"/>
              </a:spcAft>
            </a:pPr>
            <a:r>
              <a:rPr lang="en-GB" b="1"/>
              <a:t>Security Tools</a:t>
            </a:r>
            <a:r>
              <a:rPr lang="en-GB"/>
              <a:t>: Tools for encryption (AES-256), token management (OAuth 2.0, JWT), and secure API testing.</a:t>
            </a:r>
          </a:p>
          <a:p>
            <a:pPr algn="just">
              <a:spcAft>
                <a:spcPts val="600"/>
              </a:spcAft>
            </a:pPr>
            <a:r>
              <a:rPr lang="en-GB" b="1"/>
              <a:t>Database and Logging Tools</a:t>
            </a:r>
            <a:r>
              <a:rPr lang="en-GB"/>
              <a:t>: RDBMS with encrypted storage, audit log capabilities, and the ELK Stack for log analysis.</a:t>
            </a:r>
          </a:p>
          <a:p>
            <a:pPr algn="just">
              <a:spcAft>
                <a:spcPts val="1200"/>
              </a:spcAft>
            </a:pPr>
            <a:r>
              <a:rPr lang="en-GB" b="1"/>
              <a:t>Training Resources</a:t>
            </a:r>
            <a:r>
              <a:rPr lang="en-GB"/>
              <a:t>: Materials for regular cybersecurity training, phishing simulations, and secure data handling.</a:t>
            </a:r>
          </a:p>
          <a:p>
            <a:pPr algn="just">
              <a:spcAft>
                <a:spcPts val="600"/>
              </a:spcAft>
            </a:pPr>
            <a:r>
              <a:rPr lang="en-GB" b="1"/>
              <a:t>8. Maintenance and Support Plan</a:t>
            </a:r>
          </a:p>
          <a:p>
            <a:pPr algn="just">
              <a:spcAft>
                <a:spcPts val="600"/>
              </a:spcAft>
            </a:pPr>
            <a:r>
              <a:rPr lang="en-GB" b="1"/>
              <a:t>Continuous Monitoring</a:t>
            </a:r>
            <a:r>
              <a:rPr lang="en-GB"/>
              <a:t>: Use Prometheus, Grafana, and ELK Stack to monitor the system for potential threats.</a:t>
            </a:r>
          </a:p>
          <a:p>
            <a:pPr algn="just">
              <a:spcAft>
                <a:spcPts val="600"/>
              </a:spcAft>
            </a:pPr>
            <a:r>
              <a:rPr lang="en-GB" b="1"/>
              <a:t>Scheduled Audits and Reviews</a:t>
            </a:r>
            <a:r>
              <a:rPr lang="en-GB"/>
              <a:t>: Conduct quarterly security audits and compliance reviews.</a:t>
            </a:r>
          </a:p>
          <a:p>
            <a:pPr algn="just">
              <a:spcAft>
                <a:spcPts val="600"/>
              </a:spcAft>
            </a:pPr>
            <a:r>
              <a:rPr lang="en-GB" b="1"/>
              <a:t>Employee Training</a:t>
            </a:r>
            <a:r>
              <a:rPr lang="en-GB"/>
              <a:t>: Regular cybersecurity training, focusing on updates in phishing methods, secure data handling, and password policies.</a:t>
            </a:r>
          </a:p>
          <a:p>
            <a:pPr algn="just"/>
            <a:r>
              <a:rPr lang="en-GB" b="1"/>
              <a:t>Compliance Tracking</a:t>
            </a:r>
            <a:r>
              <a:rPr lang="en-GB"/>
              <a:t>: Ensure continuous alignment with GDPR, CCPA, and any emerging data protection regulations.</a:t>
            </a:r>
          </a:p>
          <a:p>
            <a:pPr>
              <a:spcAft>
                <a:spcPts val="600"/>
              </a:spcAft>
            </a:pPr>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4098" name="Picture 2" descr="Young female character is managing smm strategy Vector Image">
            <a:extLst>
              <a:ext uri="{FF2B5EF4-FFF2-40B4-BE49-F238E27FC236}">
                <a16:creationId xmlns:a16="http://schemas.microsoft.com/office/drawing/2014/main" id="{4E28C9C8-D82A-9824-1569-A801E2467A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436"/>
          <a:stretch/>
        </p:blipFill>
        <p:spPr bwMode="auto">
          <a:xfrm>
            <a:off x="7691069" y="797725"/>
            <a:ext cx="3567451" cy="243676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Рисунок 5">
            <a:extLst>
              <a:ext uri="{FF2B5EF4-FFF2-40B4-BE49-F238E27FC236}">
                <a16:creationId xmlns:a16="http://schemas.microsoft.com/office/drawing/2014/main" id="{B0A7AD4B-7A57-9C6F-2256-32510B04182B}"/>
              </a:ext>
            </a:extLst>
          </p:cNvPr>
          <p:cNvPicPr>
            <a:picLocks noChangeAspect="1"/>
          </p:cNvPicPr>
          <p:nvPr/>
        </p:nvPicPr>
        <p:blipFill>
          <a:blip r:embed="rId3"/>
          <a:stretch>
            <a:fillRect/>
          </a:stretch>
        </p:blipFill>
        <p:spPr>
          <a:xfrm>
            <a:off x="7741163" y="3581400"/>
            <a:ext cx="3445866" cy="4486387"/>
          </a:xfrm>
          <a:prstGeom prst="rect">
            <a:avLst/>
          </a:prstGeom>
          <a:ln>
            <a:noFill/>
          </a:ln>
          <a:effectLst>
            <a:softEdge rad="112500"/>
          </a:effectLst>
        </p:spPr>
      </p:pic>
    </p:spTree>
    <p:extLst>
      <p:ext uri="{BB962C8B-B14F-4D97-AF65-F5344CB8AC3E}">
        <p14:creationId xmlns:p14="http://schemas.microsoft.com/office/powerpoint/2010/main" val="5170525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1320730"/>
            <a:ext cx="6096946" cy="4216539"/>
          </a:xfrm>
          <a:prstGeom prst="rect">
            <a:avLst/>
          </a:prstGeom>
          <a:noFill/>
        </p:spPr>
        <p:txBody>
          <a:bodyPr wrap="square">
            <a:spAutoFit/>
          </a:bodyPr>
          <a:lstStyle/>
          <a:p>
            <a:pPr algn="just">
              <a:spcAft>
                <a:spcPts val="1200"/>
              </a:spcAft>
            </a:pPr>
            <a:r>
              <a:rPr lang="en-GB" b="1"/>
              <a:t>9.  Tools for securing software development</a:t>
            </a:r>
          </a:p>
          <a:p>
            <a:pPr marL="285750" indent="-285750" algn="just">
              <a:spcAft>
                <a:spcPts val="1200"/>
              </a:spcAft>
              <a:buFont typeface="Arial" panose="020B0604020202020204" pitchFamily="34" charset="0"/>
              <a:buChar char="•"/>
            </a:pPr>
            <a:r>
              <a:rPr lang="en-GB" b="1"/>
              <a:t>SonarQube</a:t>
            </a:r>
            <a:r>
              <a:rPr lang="en-GB"/>
              <a:t> for code quality and security analysis.</a:t>
            </a:r>
          </a:p>
          <a:p>
            <a:pPr marL="285750" indent="-285750" algn="just">
              <a:spcAft>
                <a:spcPts val="1200"/>
              </a:spcAft>
              <a:buFont typeface="Arial" panose="020B0604020202020204" pitchFamily="34" charset="0"/>
              <a:buChar char="•"/>
            </a:pPr>
            <a:r>
              <a:rPr lang="en-GB"/>
              <a:t> </a:t>
            </a:r>
            <a:r>
              <a:rPr lang="en-GB" b="1"/>
              <a:t>OWASP ZAP</a:t>
            </a:r>
            <a:r>
              <a:rPr lang="en-GB"/>
              <a:t> and </a:t>
            </a:r>
            <a:r>
              <a:rPr lang="en-GB" b="1"/>
              <a:t>Burp Suite</a:t>
            </a:r>
            <a:r>
              <a:rPr lang="en-GB"/>
              <a:t> for web application security testing.</a:t>
            </a:r>
          </a:p>
          <a:p>
            <a:pPr marL="285750" indent="-285750" algn="just">
              <a:spcAft>
                <a:spcPts val="1200"/>
              </a:spcAft>
              <a:buFont typeface="Arial" panose="020B0604020202020204" pitchFamily="34" charset="0"/>
              <a:buChar char="•"/>
            </a:pPr>
            <a:r>
              <a:rPr lang="en-GB"/>
              <a:t> </a:t>
            </a:r>
            <a:r>
              <a:rPr lang="en-GB" b="1"/>
              <a:t>Snyk</a:t>
            </a:r>
            <a:r>
              <a:rPr lang="en-GB"/>
              <a:t> and </a:t>
            </a:r>
            <a:r>
              <a:rPr lang="en-GB" b="1"/>
              <a:t>Checkmarx</a:t>
            </a:r>
            <a:r>
              <a:rPr lang="en-GB"/>
              <a:t> for dependency and code vulnerability scanning.</a:t>
            </a:r>
          </a:p>
          <a:p>
            <a:pPr marL="285750" indent="-285750" algn="just">
              <a:spcAft>
                <a:spcPts val="1200"/>
              </a:spcAft>
              <a:buFont typeface="Arial" panose="020B0604020202020204" pitchFamily="34" charset="0"/>
              <a:buChar char="•"/>
            </a:pPr>
            <a:r>
              <a:rPr lang="en-GB"/>
              <a:t> </a:t>
            </a:r>
            <a:r>
              <a:rPr lang="en-GB" b="1"/>
              <a:t>HashiCorp Vault</a:t>
            </a:r>
            <a:r>
              <a:rPr lang="en-GB"/>
              <a:t> for secrets management.</a:t>
            </a:r>
          </a:p>
          <a:p>
            <a:pPr marL="285750" indent="-285750" algn="just">
              <a:spcAft>
                <a:spcPts val="1200"/>
              </a:spcAft>
              <a:buFont typeface="Arial" panose="020B0604020202020204" pitchFamily="34" charset="0"/>
              <a:buChar char="•"/>
            </a:pPr>
            <a:r>
              <a:rPr lang="en-GB"/>
              <a:t> </a:t>
            </a:r>
            <a:r>
              <a:rPr lang="en-GB" b="1"/>
              <a:t>Aqua Security</a:t>
            </a:r>
            <a:r>
              <a:rPr lang="en-GB"/>
              <a:t> and </a:t>
            </a:r>
            <a:r>
              <a:rPr lang="en-GB" b="1"/>
              <a:t>Docker Bench for Security</a:t>
            </a:r>
            <a:r>
              <a:rPr lang="en-GB"/>
              <a:t> for container security.</a:t>
            </a:r>
          </a:p>
          <a:p>
            <a:pPr marL="285750" indent="-285750" algn="just">
              <a:spcAft>
                <a:spcPts val="1200"/>
              </a:spcAft>
              <a:buFont typeface="Arial" panose="020B0604020202020204" pitchFamily="34" charset="0"/>
              <a:buChar char="•"/>
            </a:pPr>
            <a:r>
              <a:rPr lang="en-GB"/>
              <a:t> </a:t>
            </a:r>
            <a:r>
              <a:rPr lang="en-GB" b="1"/>
              <a:t>Prometheus</a:t>
            </a:r>
            <a:r>
              <a:rPr lang="en-GB"/>
              <a:t> and </a:t>
            </a:r>
            <a:r>
              <a:rPr lang="en-GB" b="1"/>
              <a:t>Grafana</a:t>
            </a:r>
            <a:r>
              <a:rPr lang="en-GB"/>
              <a:t> for monitoring and logging.</a:t>
            </a:r>
          </a:p>
          <a:p>
            <a:pPr marL="285750" indent="-285750" algn="just">
              <a:spcAft>
                <a:spcPts val="1200"/>
              </a:spcAft>
              <a:buFont typeface="Arial" panose="020B0604020202020204" pitchFamily="34" charset="0"/>
              <a:buChar char="•"/>
            </a:pPr>
            <a:r>
              <a:rPr lang="en-GB"/>
              <a:t> </a:t>
            </a:r>
            <a:r>
              <a:rPr lang="en-GB" b="1"/>
              <a:t>ELK Stack</a:t>
            </a:r>
            <a:r>
              <a:rPr lang="en-GB"/>
              <a:t> for log management and analysis.</a:t>
            </a:r>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77033"/>
            <a:ext cx="4821898" cy="461665"/>
          </a:xfrm>
          <a:prstGeom prst="rect">
            <a:avLst/>
          </a:prstGeom>
          <a:noFill/>
        </p:spPr>
        <p:txBody>
          <a:bodyPr wrap="square" rtlCol="0">
            <a:spAutoFit/>
          </a:bodyPr>
          <a:lstStyle/>
          <a:p>
            <a:r>
              <a:rPr lang="en-GB" sz="2400" b="1">
                <a:latin typeface="+mj-lt"/>
              </a:rPr>
              <a:t>SOFTWARE DEVELOPMENT PLAN</a:t>
            </a:r>
          </a:p>
        </p:txBody>
      </p:sp>
      <p:sp>
        <p:nvSpPr>
          <p:cNvPr id="2" name="AutoShape 2" descr="10 Types of Software Developers">
            <a:extLst>
              <a:ext uri="{FF2B5EF4-FFF2-40B4-BE49-F238E27FC236}">
                <a16:creationId xmlns:a16="http://schemas.microsoft.com/office/drawing/2014/main" id="{7101AC77-3EE8-903B-426A-BB35B271E230}"/>
              </a:ext>
            </a:extLst>
          </p:cNvPr>
          <p:cNvSpPr>
            <a:spLocks noChangeAspect="1" noChangeArrowheads="1"/>
          </p:cNvSpPr>
          <p:nvPr/>
        </p:nvSpPr>
        <p:spPr bwMode="auto">
          <a:xfrm>
            <a:off x="5943599" y="3276600"/>
            <a:ext cx="1354561"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10 Types of Software Developers">
            <a:extLst>
              <a:ext uri="{FF2B5EF4-FFF2-40B4-BE49-F238E27FC236}">
                <a16:creationId xmlns:a16="http://schemas.microsoft.com/office/drawing/2014/main" id="{7AC4FAC3-1A6B-CE40-3740-61FB2C93A9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2" name="Picture 2" descr="Bulk Sync Intune Devices - United States">
            <a:extLst>
              <a:ext uri="{FF2B5EF4-FFF2-40B4-BE49-F238E27FC236}">
                <a16:creationId xmlns:a16="http://schemas.microsoft.com/office/drawing/2014/main" id="{4BD75F6D-E87C-0D9D-7526-05BAA0FF0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8160" y="1694831"/>
            <a:ext cx="4176761" cy="26159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96917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a:ext>
            </a:extLst>
          </a:blip>
          <a:srcRect/>
          <a:stretch/>
        </p:blipFill>
        <p:spPr>
          <a:xfrm>
            <a:off x="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3962399" y="2573867"/>
            <a:ext cx="7197726" cy="2421464"/>
          </a:xfrm>
        </p:spPr>
        <p:txBody>
          <a:bodyPr rtlCol="0">
            <a:normAutofit/>
          </a:bodyPr>
          <a:lstStyle/>
          <a:p>
            <a:pPr rtl="0"/>
            <a:r>
              <a:rPr lang="en-GB"/>
              <a:t>Thank You for your attention!</a:t>
            </a:r>
          </a:p>
        </p:txBody>
      </p:sp>
      <p:sp>
        <p:nvSpPr>
          <p:cNvPr id="3" name="Subtitle 2">
            <a:extLst>
              <a:ext uri="{FF2B5EF4-FFF2-40B4-BE49-F238E27FC236}">
                <a16:creationId xmlns:a16="http://schemas.microsoft.com/office/drawing/2014/main" id="{4B64FA72-B055-4AE3-A6FD-8071BD687CBE}"/>
              </a:ext>
            </a:extLst>
          </p:cNvPr>
          <p:cNvSpPr>
            <a:spLocks noGrp="1"/>
          </p:cNvSpPr>
          <p:nvPr>
            <p:ph type="subTitle" idx="1"/>
          </p:nvPr>
        </p:nvSpPr>
        <p:spPr>
          <a:xfrm>
            <a:off x="6900498" y="5108922"/>
            <a:ext cx="4259627" cy="411555"/>
          </a:xfrm>
        </p:spPr>
        <p:txBody>
          <a:bodyPr rtlCol="0">
            <a:normAutofit/>
          </a:bodyPr>
          <a:lstStyle/>
          <a:p>
            <a:pPr rtl="0"/>
            <a:r>
              <a:rPr lang="en-GB">
                <a:solidFill>
                  <a:schemeClr val="accent1">
                    <a:lumMod val="40000"/>
                    <a:lumOff val="60000"/>
                  </a:schemeClr>
                </a:solidFill>
              </a:rPr>
              <a:t>Group </a:t>
            </a:r>
            <a:r>
              <a:rPr lang="ru-RU">
                <a:solidFill>
                  <a:schemeClr val="accent1">
                    <a:lumMod val="40000"/>
                    <a:lumOff val="60000"/>
                  </a:schemeClr>
                </a:solidFill>
              </a:rPr>
              <a:t>№5</a:t>
            </a:r>
            <a:r>
              <a:rPr lang="en-GB">
                <a:solidFill>
                  <a:schemeClr val="accent1">
                    <a:lumMod val="40000"/>
                    <a:lumOff val="60000"/>
                  </a:schemeClr>
                </a:solidFill>
              </a:rPr>
              <a:t>: Alex, Jakh, Dmitriy, Asad</a:t>
            </a:r>
          </a:p>
        </p:txBody>
      </p:sp>
      <p:pic>
        <p:nvPicPr>
          <p:cNvPr id="6" name="Рисунок 5" descr="Изображение выглядит как мультфильм, графическая вставка, эмотикон, смайлик&#10;&#10;Автоматически созданное описание">
            <a:extLst>
              <a:ext uri="{FF2B5EF4-FFF2-40B4-BE49-F238E27FC236}">
                <a16:creationId xmlns:a16="http://schemas.microsoft.com/office/drawing/2014/main" id="{B07C78E4-33E7-8759-5954-201351607337}"/>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0" b="99394" l="0" r="99156">
                        <a14:foregroundMark x1="31224" y1="21818" x2="26371" y2="26970"/>
                        <a14:foregroundMark x1="29325" y1="11515" x2="29325" y2="11515"/>
                        <a14:foregroundMark x1="34599" y1="11212" x2="32394" y2="5606"/>
                        <a14:foregroundMark x1="28730" y1="2342" x2="20675" y2="6970"/>
                        <a14:foregroundMark x1="20675" y1="6970" x2="11814" y2="19394"/>
                        <a14:foregroundMark x1="10822" y1="22880" x2="9916" y2="26061"/>
                        <a14:foregroundMark x1="11814" y1="19394" x2="10847" y2="22791"/>
                        <a14:foregroundMark x1="29380" y1="2921" x2="21730" y2="6061"/>
                        <a14:foregroundMark x1="33544" y1="1212" x2="31731" y2="1956"/>
                        <a14:foregroundMark x1="21730" y1="6061" x2="10970" y2="16061"/>
                        <a14:foregroundMark x1="4332" y1="28485" x2="4008" y2="29091"/>
                        <a14:foregroundMark x1="5074" y1="27096" x2="4332" y2="28485"/>
                        <a14:foregroundMark x1="10970" y1="16061" x2="7517" y2="22524"/>
                        <a14:foregroundMark x1="3839" y1="29859" x2="1074" y2="42400"/>
                        <a14:foregroundMark x1="69198" y1="73030" x2="62236" y2="86061"/>
                        <a14:foregroundMark x1="62236" y1="86061" x2="51477" y2="95455"/>
                        <a14:foregroundMark x1="51477" y1="95455" x2="43496" y2="98664"/>
                        <a14:foregroundMark x1="27094" y1="98133" x2="17932" y2="93030"/>
                        <a14:foregroundMark x1="17932" y1="93030" x2="9283" y2="83333"/>
                        <a14:foregroundMark x1="9283" y1="83333" x2="8017" y2="79394"/>
                        <a14:foregroundMark x1="24895" y1="96364" x2="27608" y2="97013"/>
                        <a14:foregroundMark x1="43747" y1="98096" x2="47679" y2="97273"/>
                        <a14:foregroundMark x1="57384" y1="68182" x2="53586" y2="75758"/>
                        <a14:foregroundMark x1="58017" y1="66061" x2="56118" y2="68788"/>
                        <a14:foregroundMark x1="89264" y1="26758" x2="89241" y2="26970"/>
                        <a14:foregroundMark x1="89535" y1="24242" x2="89522" y2="24366"/>
                        <a14:foregroundMark x1="89623" y1="23427" x2="89535" y2="24242"/>
                        <a14:foregroundMark x1="90035" y1="19609" x2="89820" y2="21606"/>
                        <a14:foregroundMark x1="91228" y1="8543" x2="90206" y2="18024"/>
                        <a14:foregroundMark x1="98734" y1="43939" x2="98821" y2="44188"/>
                        <a14:foregroundMark x1="94304" y1="31212" x2="98734" y2="43939"/>
                        <a14:foregroundMark x1="98058" y1="59623" x2="97237" y2="65626"/>
                        <a14:foregroundMark x1="97468" y1="63939" x2="93882" y2="71212"/>
                        <a14:foregroundMark x1="91350" y1="31212" x2="91350" y2="31212"/>
                        <a14:foregroundMark x1="91350" y1="31212" x2="88608" y2="28182"/>
                        <a14:foregroundMark x1="89451" y1="27879" x2="89451" y2="27879"/>
                        <a14:foregroundMark x1="90717" y1="7879" x2="90717" y2="7879"/>
                        <a14:foregroundMark x1="90717" y1="7879" x2="91350" y2="7879"/>
                        <a14:foregroundMark x1="90295" y1="6061" x2="90295" y2="6061"/>
                        <a14:foregroundMark x1="90295" y1="6061" x2="91561" y2="8182"/>
                        <a14:foregroundMark x1="98261" y1="57576" x2="97931" y2="62151"/>
                        <a14:foregroundMark x1="99156" y1="45152" x2="98261" y2="57576"/>
                        <a14:foregroundMark x1="98232" y1="57576" x2="98312" y2="59091"/>
                        <a14:foregroundMark x1="97468" y1="43030" x2="98232" y2="57576"/>
                        <a14:foregroundMark x1="98312" y1="59091" x2="97679" y2="61515"/>
                        <a14:foregroundMark x1="98734" y1="55758" x2="98312" y2="59697"/>
                        <a14:foregroundMark x1="27848" y1="97273" x2="38397" y2="98485"/>
                        <a14:foregroundMark x1="36709" y1="98182" x2="36709" y2="98182"/>
                        <a14:foregroundMark x1="37764" y1="99091" x2="37764" y2="99091"/>
                        <a14:foregroundMark x1="37764" y1="99091" x2="37764" y2="99091"/>
                        <a14:foregroundMark x1="39241" y1="98182" x2="39241" y2="98182"/>
                        <a14:backgroundMark x1="5907" y1="9091" x2="5907" y2="9091"/>
                        <a14:backgroundMark x1="5907" y1="9091" x2="5907" y2="9091"/>
                        <a14:backgroundMark x1="3123" y1="28701" x2="3165" y2="28485"/>
                        <a14:backgroundMark x1="3165" y1="28485" x2="3249" y2="28377"/>
                        <a14:backgroundMark x1="14334" y1="934" x2="6540" y2="1212"/>
                        <a14:backgroundMark x1="6540" y1="1212" x2="211" y2="15455"/>
                        <a14:backgroundMark x1="289" y1="25594" x2="303" y2="27459"/>
                        <a14:backgroundMark x1="211" y1="15455" x2="240" y2="19261"/>
                        <a14:backgroundMark x1="4219" y1="85152" x2="1055" y2="87879"/>
                        <a14:backgroundMark x1="8439" y1="90606" x2="8017" y2="91515"/>
                        <a14:backgroundMark x1="79536" y1="88485" x2="91772" y2="86667"/>
                        <a14:backgroundMark x1="91772" y1="86667" x2="71921" y2="84818"/>
                        <a14:backgroundMark x1="70362" y1="87736" x2="71730" y2="90909"/>
                        <a14:backgroundMark x1="29536" y1="0" x2="29536" y2="0"/>
                        <a14:backgroundMark x1="29536" y1="0" x2="28481" y2="2121"/>
                        <a14:backgroundMark x1="29747" y1="606" x2="29747" y2="1212"/>
                        <a14:backgroundMark x1="30591" y1="303" x2="30591" y2="303"/>
                        <a14:backgroundMark x1="49156" y1="909" x2="51477" y2="1818"/>
                        <a14:backgroundMark x1="91561" y1="20606" x2="90717" y2="20909"/>
                        <a14:backgroundMark x1="90717" y1="21818" x2="90506" y2="23636"/>
                        <a14:backgroundMark x1="89873" y1="24242" x2="89873" y2="24242"/>
                        <a14:backgroundMark x1="89873" y1="24242" x2="90084" y2="25455"/>
                        <a14:backgroundMark x1="90506" y1="25455" x2="90506" y2="25455"/>
                        <a14:backgroundMark x1="90506" y1="25455" x2="89846" y2="26402"/>
                        <a14:backgroundMark x1="89715" y1="25982" x2="89873" y2="23030"/>
                        <a14:backgroundMark x1="89662" y1="24242" x2="89662" y2="24242"/>
                        <a14:backgroundMark x1="89662" y1="24242" x2="90295" y2="22424"/>
                        <a14:backgroundMark x1="90084" y1="22727" x2="90084" y2="22727"/>
                        <a14:backgroundMark x1="90084" y1="22727" x2="90295" y2="21212"/>
                        <a14:backgroundMark x1="90295" y1="21818" x2="90295" y2="21818"/>
                        <a14:backgroundMark x1="90295" y1="21818" x2="90506" y2="19394"/>
                        <a14:backgroundMark x1="37850" y1="99654" x2="38397" y2="99697"/>
                        <a14:backgroundMark x1="26793" y1="98788" x2="27128" y2="98814"/>
                        <a14:backgroundMark x1="38397" y1="99697" x2="43038" y2="99697"/>
                        <a14:backgroundMark x1="0" y1="42424" x2="211" y2="61515"/>
                        <a14:backgroundMark x1="3586" y1="25455" x2="4430" y2="27576"/>
                        <a14:backgroundMark x1="3586" y1="28485" x2="3586" y2="28485"/>
                        <a14:backgroundMark x1="3586" y1="28485" x2="3165" y2="28788"/>
                        <a14:backgroundMark x1="3376" y1="28485" x2="3376" y2="28485"/>
                        <a14:backgroundMark x1="3376" y1="28485" x2="4008" y2="28182"/>
                        <a14:backgroundMark x1="3165" y1="29091" x2="3165" y2="29091"/>
                      </a14:backgroundRemoval>
                    </a14:imgEffect>
                  </a14:imgLayer>
                </a14:imgProps>
              </a:ext>
            </a:extLst>
          </a:blip>
          <a:srcRect/>
          <a:stretch/>
        </p:blipFill>
        <p:spPr>
          <a:xfrm>
            <a:off x="673099" y="844022"/>
            <a:ext cx="4514850" cy="3143250"/>
          </a:xfrm>
          <a:prstGeom prst="rect">
            <a:avLst/>
          </a:prstGeom>
        </p:spPr>
      </p:pic>
      <mc:AlternateContent xmlns:mc="http://schemas.openxmlformats.org/markup-compatibility/2006">
        <mc:Choice xmlns:p14="http://schemas.microsoft.com/office/powerpoint/2010/main" Requires="p14">
          <p:contentPart p14:bwMode="auto" r:id="rId7">
            <p14:nvContentPartPr>
              <p14:cNvPr id="17" name="Рукописный ввод 16">
                <a:extLst>
                  <a:ext uri="{FF2B5EF4-FFF2-40B4-BE49-F238E27FC236}">
                    <a16:creationId xmlns:a16="http://schemas.microsoft.com/office/drawing/2014/main" id="{1E8CF005-1D1D-6F35-61DC-010DE8FE4CFF}"/>
                  </a:ext>
                </a:extLst>
              </p14:cNvPr>
              <p14:cNvContentPartPr/>
              <p14:nvPr/>
            </p14:nvContentPartPr>
            <p14:xfrm>
              <a:off x="6014938" y="2415647"/>
              <a:ext cx="9360" cy="30240"/>
            </p14:xfrm>
          </p:contentPart>
        </mc:Choice>
        <mc:Fallback>
          <p:pic>
            <p:nvPicPr>
              <p:cNvPr id="17" name="Рукописный ввод 16">
                <a:extLst>
                  <a:ext uri="{FF2B5EF4-FFF2-40B4-BE49-F238E27FC236}">
                    <a16:creationId xmlns:a16="http://schemas.microsoft.com/office/drawing/2014/main" id="{1E8CF005-1D1D-6F35-61DC-010DE8FE4CFF}"/>
                  </a:ext>
                </a:extLst>
              </p:cNvPr>
              <p:cNvPicPr/>
              <p:nvPr/>
            </p:nvPicPr>
            <p:blipFill>
              <a:blip r:embed="rId8"/>
              <a:stretch>
                <a:fillRect/>
              </a:stretch>
            </p:blipFill>
            <p:spPr>
              <a:xfrm>
                <a:off x="6008818" y="2409527"/>
                <a:ext cx="21600" cy="42480"/>
              </a:xfrm>
              <a:prstGeom prst="rect">
                <a:avLst/>
              </a:prstGeom>
            </p:spPr>
          </p:pic>
        </mc:Fallback>
      </mc:AlternateContent>
    </p:spTree>
    <p:extLst>
      <p:ext uri="{BB962C8B-B14F-4D97-AF65-F5344CB8AC3E}">
        <p14:creationId xmlns:p14="http://schemas.microsoft.com/office/powerpoint/2010/main" val="2939930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descr="Изображение выглядит как текст, снимок экрана, диаграмма, число&#10;&#10;Автоматически созданное описание">
            <a:extLst>
              <a:ext uri="{FF2B5EF4-FFF2-40B4-BE49-F238E27FC236}">
                <a16:creationId xmlns:a16="http://schemas.microsoft.com/office/drawing/2014/main" id="{A8C1F8D6-0F63-6F48-4E0F-685747BC2640}"/>
              </a:ext>
            </a:extLst>
          </p:cNvPr>
          <p:cNvPicPr>
            <a:picLocks noChangeAspect="1"/>
          </p:cNvPicPr>
          <p:nvPr/>
        </p:nvPicPr>
        <p:blipFill>
          <a:blip r:embed="rId2"/>
          <a:stretch>
            <a:fillRect/>
          </a:stretch>
        </p:blipFill>
        <p:spPr>
          <a:xfrm>
            <a:off x="1370331" y="912980"/>
            <a:ext cx="9358251" cy="5634777"/>
          </a:xfrm>
          <a:prstGeom prst="rect">
            <a:avLst/>
          </a:prstGeom>
          <a:ln>
            <a:noFill/>
          </a:ln>
          <a:effectLst>
            <a:softEdge rad="112500"/>
          </a:effectLst>
        </p:spPr>
      </p:pic>
      <p:sp>
        <p:nvSpPr>
          <p:cNvPr id="4" name="TextBox 3">
            <a:extLst>
              <a:ext uri="{FF2B5EF4-FFF2-40B4-BE49-F238E27FC236}">
                <a16:creationId xmlns:a16="http://schemas.microsoft.com/office/drawing/2014/main" id="{F8A91CF5-93E7-D397-5773-7DB1D85A6CED}"/>
              </a:ext>
            </a:extLst>
          </p:cNvPr>
          <p:cNvSpPr txBox="1"/>
          <p:nvPr/>
        </p:nvSpPr>
        <p:spPr>
          <a:xfrm>
            <a:off x="2432719" y="310243"/>
            <a:ext cx="7939945" cy="461665"/>
          </a:xfrm>
          <a:prstGeom prst="rect">
            <a:avLst/>
          </a:prstGeom>
          <a:noFill/>
        </p:spPr>
        <p:txBody>
          <a:bodyPr wrap="square" rtlCol="0">
            <a:spAutoFit/>
          </a:bodyPr>
          <a:lstStyle/>
          <a:p>
            <a:r>
              <a:rPr lang="en-GB" sz="2400" b="1">
                <a:latin typeface="+mj-lt"/>
              </a:rPr>
              <a:t>PRODUCT ARCHITECTURE FOR NAVTRACK (PITRIX) PROJECT</a:t>
            </a:r>
          </a:p>
        </p:txBody>
      </p:sp>
    </p:spTree>
    <p:extLst>
      <p:ext uri="{BB962C8B-B14F-4D97-AF65-F5344CB8AC3E}">
        <p14:creationId xmlns:p14="http://schemas.microsoft.com/office/powerpoint/2010/main" val="4197259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8C1F8D6-0F63-6F48-4E0F-685747BC2640}"/>
              </a:ext>
            </a:extLst>
          </p:cNvPr>
          <p:cNvPicPr>
            <a:picLocks noChangeAspect="1"/>
          </p:cNvPicPr>
          <p:nvPr/>
        </p:nvPicPr>
        <p:blipFill>
          <a:blip r:embed="rId2"/>
          <a:srcRect/>
          <a:stretch/>
        </p:blipFill>
        <p:spPr>
          <a:xfrm>
            <a:off x="1370331" y="1129478"/>
            <a:ext cx="9358251" cy="52017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extBox 3">
            <a:extLst>
              <a:ext uri="{FF2B5EF4-FFF2-40B4-BE49-F238E27FC236}">
                <a16:creationId xmlns:a16="http://schemas.microsoft.com/office/drawing/2014/main" id="{F8A91CF5-93E7-D397-5773-7DB1D85A6CED}"/>
              </a:ext>
            </a:extLst>
          </p:cNvPr>
          <p:cNvSpPr txBox="1"/>
          <p:nvPr/>
        </p:nvSpPr>
        <p:spPr>
          <a:xfrm>
            <a:off x="2841643" y="336511"/>
            <a:ext cx="7939945" cy="461665"/>
          </a:xfrm>
          <a:prstGeom prst="rect">
            <a:avLst/>
          </a:prstGeom>
          <a:noFill/>
        </p:spPr>
        <p:txBody>
          <a:bodyPr wrap="square" rtlCol="0">
            <a:spAutoFit/>
          </a:bodyPr>
          <a:lstStyle/>
          <a:p>
            <a:r>
              <a:rPr lang="en-GB" sz="2400" b="1">
                <a:latin typeface="+mj-lt"/>
              </a:rPr>
              <a:t>THREAT MODEL FOR NAVTRACK (PITRIX) PROJECT</a:t>
            </a:r>
          </a:p>
        </p:txBody>
      </p:sp>
    </p:spTree>
    <p:extLst>
      <p:ext uri="{BB962C8B-B14F-4D97-AF65-F5344CB8AC3E}">
        <p14:creationId xmlns:p14="http://schemas.microsoft.com/office/powerpoint/2010/main" val="2157368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0A5582-E98C-3BB5-86C6-6A63CB5401C3}"/>
              </a:ext>
            </a:extLst>
          </p:cNvPr>
          <p:cNvSpPr>
            <a:spLocks noGrp="1"/>
          </p:cNvSpPr>
          <p:nvPr>
            <p:ph type="title"/>
          </p:nvPr>
        </p:nvSpPr>
        <p:spPr>
          <a:xfrm>
            <a:off x="446078" y="1139876"/>
            <a:ext cx="2703445" cy="4578247"/>
          </a:xfrm>
        </p:spPr>
        <p:txBody>
          <a:bodyPr>
            <a:normAutofit/>
          </a:bodyPr>
          <a:lstStyle/>
          <a:p>
            <a:pPr algn="just">
              <a:lnSpc>
                <a:spcPct val="150000"/>
              </a:lnSpc>
            </a:pPr>
            <a:r>
              <a:rPr lang="en-GB" sz="1800" cap="none">
                <a:latin typeface="+mn-lt"/>
              </a:rPr>
              <a:t>This risk treatment plan outlines strategies to mitigate the key vulnerabilities identified in Pitrix's threat model. Recognizing Pitrix's high cyber risk appetite and its current security posture, the plan balances risk reduction with operational efficiency. </a:t>
            </a:r>
          </a:p>
        </p:txBody>
      </p:sp>
      <p:pic>
        <p:nvPicPr>
          <p:cNvPr id="4" name="Рисунок 3" descr="Изображение выглядит как текст, снимок экрана, Шрифт, документ&#10;&#10;Автоматически созданное описание">
            <a:extLst>
              <a:ext uri="{FF2B5EF4-FFF2-40B4-BE49-F238E27FC236}">
                <a16:creationId xmlns:a16="http://schemas.microsoft.com/office/drawing/2014/main" id="{27D59C4D-28FC-D169-A40C-35C596B54DD2}"/>
              </a:ext>
            </a:extLst>
          </p:cNvPr>
          <p:cNvPicPr>
            <a:picLocks noChangeAspect="1"/>
          </p:cNvPicPr>
          <p:nvPr/>
        </p:nvPicPr>
        <p:blipFill>
          <a:blip r:embed="rId2"/>
          <a:stretch>
            <a:fillRect/>
          </a:stretch>
        </p:blipFill>
        <p:spPr>
          <a:xfrm>
            <a:off x="3521292" y="527815"/>
            <a:ext cx="8224630" cy="5802370"/>
          </a:xfrm>
          <a:prstGeom prst="rect">
            <a:avLst/>
          </a:prstGeom>
          <a:ln>
            <a:noFill/>
          </a:ln>
          <a:effectLst>
            <a:softEdge rad="112500"/>
          </a:effectLst>
        </p:spPr>
      </p:pic>
    </p:spTree>
    <p:extLst>
      <p:ext uri="{BB962C8B-B14F-4D97-AF65-F5344CB8AC3E}">
        <p14:creationId xmlns:p14="http://schemas.microsoft.com/office/powerpoint/2010/main" val="2925241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1411676"/>
            <a:ext cx="6096946" cy="4555093"/>
          </a:xfrm>
          <a:prstGeom prst="rect">
            <a:avLst/>
          </a:prstGeom>
          <a:noFill/>
        </p:spPr>
        <p:txBody>
          <a:bodyPr wrap="square">
            <a:spAutoFit/>
          </a:bodyPr>
          <a:lstStyle/>
          <a:p>
            <a:pPr marL="342900" indent="-342900" algn="just">
              <a:spcAft>
                <a:spcPts val="1200"/>
              </a:spcAft>
              <a:buAutoNum type="arabicPeriod"/>
            </a:pPr>
            <a:r>
              <a:rPr lang="en-GB" b="1"/>
              <a:t>Introduction and Scope</a:t>
            </a:r>
          </a:p>
          <a:p>
            <a:pPr algn="just"/>
            <a:r>
              <a:rPr lang="en-GB"/>
              <a:t>Pitrix is a company which is going to be the manufacturer of advanced vehicle tracking and navigation systems for professional motor racing teams. The company aims to optimize vehicle performance, reduce lap times, and enhance overall racing experience through the creation of a mobile application which will provide real-time navigation data, vehicle telemetry and analytics. The end goal is to allow professional motor racing teams to gain a competitive edge to increase their chances of winning. </a:t>
            </a:r>
          </a:p>
          <a:p>
            <a:pPr algn="just"/>
            <a:endParaRPr lang="en-GB"/>
          </a:p>
          <a:p>
            <a:pPr algn="just">
              <a:spcAft>
                <a:spcPts val="1200"/>
              </a:spcAft>
            </a:pPr>
            <a:r>
              <a:rPr lang="en-GB" b="1"/>
              <a:t>2.   Objective</a:t>
            </a:r>
            <a:r>
              <a:rPr lang="en-GB"/>
              <a:t>: </a:t>
            </a:r>
          </a:p>
          <a:p>
            <a:pPr algn="just"/>
            <a:r>
              <a:rPr lang="en-GB"/>
              <a:t>To develop a secure software solution that provides accurate navigation and telemetry data for vehicle tracking, while minimizing cyber risks.</a:t>
            </a:r>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466687"/>
            <a:ext cx="4821898" cy="461665"/>
          </a:xfrm>
          <a:prstGeom prst="rect">
            <a:avLst/>
          </a:prstGeom>
          <a:noFill/>
        </p:spPr>
        <p:txBody>
          <a:bodyPr wrap="square" rtlCol="0">
            <a:spAutoFit/>
          </a:bodyPr>
          <a:lstStyle/>
          <a:p>
            <a:r>
              <a:rPr lang="en-GB" sz="2400" b="1">
                <a:latin typeface="+mj-lt"/>
              </a:rPr>
              <a:t>SOFTWARE DEVELOPMENT PLAN</a:t>
            </a:r>
          </a:p>
        </p:txBody>
      </p:sp>
      <p:pic>
        <p:nvPicPr>
          <p:cNvPr id="2050" name="Picture 2" descr="Aliexpress Clone Website - How to Create a Website like Aliexpress ...">
            <a:extLst>
              <a:ext uri="{FF2B5EF4-FFF2-40B4-BE49-F238E27FC236}">
                <a16:creationId xmlns:a16="http://schemas.microsoft.com/office/drawing/2014/main" id="{CBCFE1AF-9B94-FEAB-23A0-992A95A775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4606" y="1228397"/>
            <a:ext cx="4225157" cy="4401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5211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5459422" y="928352"/>
            <a:ext cx="6018854" cy="5616922"/>
          </a:xfrm>
          <a:prstGeom prst="rect">
            <a:avLst/>
          </a:prstGeom>
          <a:noFill/>
        </p:spPr>
        <p:txBody>
          <a:bodyPr wrap="square">
            <a:spAutoFit/>
          </a:bodyPr>
          <a:lstStyle/>
          <a:p>
            <a:pPr>
              <a:spcAft>
                <a:spcPts val="1200"/>
              </a:spcAft>
            </a:pPr>
            <a:r>
              <a:rPr lang="en-GB" b="1"/>
              <a:t>3.   Roles and Responsibilities</a:t>
            </a:r>
          </a:p>
          <a:p>
            <a:pPr algn="just">
              <a:spcAft>
                <a:spcPts val="600"/>
              </a:spcAft>
            </a:pPr>
            <a:r>
              <a:rPr lang="en-GB" b="1"/>
              <a:t>IT Security Team</a:t>
            </a:r>
            <a:r>
              <a:rPr lang="en-GB"/>
              <a:t>: Responsible for implementing cybersecurity controls, including multi-factor authentication, encryption, intrusion detection, and security training.</a:t>
            </a:r>
          </a:p>
          <a:p>
            <a:pPr algn="just">
              <a:spcAft>
                <a:spcPts val="600"/>
              </a:spcAft>
            </a:pPr>
            <a:r>
              <a:rPr lang="en-GB" b="1"/>
              <a:t>HR Manager</a:t>
            </a:r>
            <a:r>
              <a:rPr lang="en-GB"/>
              <a:t>: Hiring new employees, managing employee relations, handling training and development, and ensuring workplace policies are followed.</a:t>
            </a:r>
          </a:p>
          <a:p>
            <a:pPr algn="just">
              <a:spcAft>
                <a:spcPts val="600"/>
              </a:spcAft>
            </a:pPr>
            <a:r>
              <a:rPr lang="en-GB" b="1"/>
              <a:t>Data Science Team</a:t>
            </a:r>
            <a:r>
              <a:rPr lang="en-GB"/>
              <a:t>: a group of professionals who use data analysis, machine learning, and statistical methods to extract insights and make data-driven decisions.</a:t>
            </a:r>
          </a:p>
          <a:p>
            <a:pPr algn="just">
              <a:spcAft>
                <a:spcPts val="600"/>
              </a:spcAft>
            </a:pPr>
            <a:r>
              <a:rPr lang="en-GB" b="1"/>
              <a:t>Network Security Team</a:t>
            </a:r>
            <a:r>
              <a:rPr lang="en-GB"/>
              <a:t>: Manages network infrastructure and its security, redundancy, and failover mechanisms.</a:t>
            </a:r>
          </a:p>
          <a:p>
            <a:pPr algn="just">
              <a:spcAft>
                <a:spcPts val="600"/>
              </a:spcAft>
            </a:pPr>
            <a:r>
              <a:rPr lang="en-GB" b="1"/>
              <a:t>Legal &amp; Compliance Team</a:t>
            </a:r>
            <a:r>
              <a:rPr lang="en-GB"/>
              <a:t>: Ensures the software adheres to relevant data protection regulations (e.g., GDPR, CCPA).</a:t>
            </a:r>
          </a:p>
          <a:p>
            <a:pPr algn="just"/>
            <a:r>
              <a:rPr lang="en-GB" b="1"/>
              <a:t>Software Development Team</a:t>
            </a:r>
            <a:r>
              <a:rPr lang="en-GB"/>
              <a:t>: Develops secure code, updates mobile applications, and collaborates with the IT Security Team on vulnerability management.</a:t>
            </a:r>
          </a:p>
          <a:p>
            <a:pPr algn="just"/>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466687"/>
            <a:ext cx="4821898" cy="461665"/>
          </a:xfrm>
          <a:prstGeom prst="rect">
            <a:avLst/>
          </a:prstGeom>
          <a:noFill/>
        </p:spPr>
        <p:txBody>
          <a:bodyPr wrap="square" rtlCol="0">
            <a:spAutoFit/>
          </a:bodyPr>
          <a:lstStyle/>
          <a:p>
            <a:r>
              <a:rPr lang="en-GB" sz="2400" b="1">
                <a:latin typeface="+mj-lt"/>
              </a:rPr>
              <a:t>SOFTWARE DEVELOPMENT PLAN</a:t>
            </a:r>
          </a:p>
        </p:txBody>
      </p:sp>
      <p:pic>
        <p:nvPicPr>
          <p:cNvPr id="3074" name="Picture 2" descr="The importance of leadership in a vuca world - Eaton Business School">
            <a:extLst>
              <a:ext uri="{FF2B5EF4-FFF2-40B4-BE49-F238E27FC236}">
                <a16:creationId xmlns:a16="http://schemas.microsoft.com/office/drawing/2014/main" id="{DCACA070-4E14-D82F-20A1-A4D26C83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537" y="1684027"/>
            <a:ext cx="4518198" cy="4518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75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1411676"/>
            <a:ext cx="6096946" cy="4785926"/>
          </a:xfrm>
          <a:prstGeom prst="rect">
            <a:avLst/>
          </a:prstGeom>
          <a:noFill/>
        </p:spPr>
        <p:txBody>
          <a:bodyPr wrap="square">
            <a:spAutoFit/>
          </a:bodyPr>
          <a:lstStyle/>
          <a:p>
            <a:pPr algn="just">
              <a:spcAft>
                <a:spcPts val="1200"/>
              </a:spcAft>
            </a:pPr>
            <a:r>
              <a:rPr lang="en-GB" b="1"/>
              <a:t>4.   Requirements and Specifications</a:t>
            </a:r>
          </a:p>
          <a:p>
            <a:pPr algn="just">
              <a:spcAft>
                <a:spcPts val="600"/>
              </a:spcAft>
            </a:pPr>
            <a:r>
              <a:rPr lang="en-GB"/>
              <a:t>Functional Requirements:</a:t>
            </a:r>
          </a:p>
          <a:p>
            <a:pPr marL="742950" lvl="1" indent="-285750" algn="just">
              <a:buFont typeface="Arial" panose="020B0604020202020204" pitchFamily="34" charset="0"/>
              <a:buChar char="•"/>
            </a:pPr>
            <a:r>
              <a:rPr lang="en-GB"/>
              <a:t>Implement secure user authentication (multi-factor).</a:t>
            </a:r>
          </a:p>
          <a:p>
            <a:pPr marL="742950" lvl="1" indent="-285750" algn="just">
              <a:buFont typeface="Arial" panose="020B0604020202020204" pitchFamily="34" charset="0"/>
              <a:buChar char="•"/>
            </a:pPr>
            <a:r>
              <a:rPr lang="en-GB"/>
              <a:t>Enable real-time tracking with high data accuracy.</a:t>
            </a:r>
          </a:p>
          <a:p>
            <a:pPr marL="742950" lvl="1" indent="-285750" algn="just">
              <a:spcAft>
                <a:spcPts val="600"/>
              </a:spcAft>
              <a:buFont typeface="Arial" panose="020B0604020202020204" pitchFamily="34" charset="0"/>
              <a:buChar char="•"/>
            </a:pPr>
            <a:r>
              <a:rPr lang="en-GB"/>
              <a:t>Provide mobile access with secure communication protocols.</a:t>
            </a:r>
          </a:p>
          <a:p>
            <a:pPr algn="just">
              <a:spcAft>
                <a:spcPts val="600"/>
              </a:spcAft>
            </a:pPr>
            <a:r>
              <a:rPr lang="en-GB"/>
              <a:t>Non-Functional Requirements:</a:t>
            </a:r>
          </a:p>
          <a:p>
            <a:pPr marL="742950" lvl="1" indent="-285750" algn="just">
              <a:buFont typeface="Arial" panose="020B0604020202020204" pitchFamily="34" charset="0"/>
              <a:buChar char="•"/>
            </a:pPr>
            <a:r>
              <a:rPr lang="en-GB"/>
              <a:t>Ensure high availability and reliability of network connections.</a:t>
            </a:r>
          </a:p>
          <a:p>
            <a:pPr marL="742950" lvl="1" indent="-285750" algn="just">
              <a:spcAft>
                <a:spcPts val="600"/>
              </a:spcAft>
              <a:buFont typeface="Arial" panose="020B0604020202020204" pitchFamily="34" charset="0"/>
              <a:buChar char="•"/>
            </a:pPr>
            <a:r>
              <a:rPr lang="en-GB"/>
              <a:t>Comply with privacy regulations and policies.</a:t>
            </a:r>
          </a:p>
          <a:p>
            <a:pPr algn="just">
              <a:spcAft>
                <a:spcPts val="600"/>
              </a:spcAft>
            </a:pPr>
            <a:r>
              <a:rPr lang="en-GB"/>
              <a:t>Technical Requirements:</a:t>
            </a:r>
          </a:p>
          <a:p>
            <a:pPr marL="742950" lvl="1" indent="-285750" algn="just">
              <a:buFont typeface="Arial" panose="020B0604020202020204" pitchFamily="34" charset="0"/>
              <a:buChar char="•"/>
            </a:pPr>
            <a:r>
              <a:rPr lang="en-GB"/>
              <a:t>Use end-to-end encryption for data transmission.</a:t>
            </a:r>
          </a:p>
          <a:p>
            <a:pPr marL="742950" lvl="1" indent="-285750" algn="just">
              <a:buFont typeface="Arial" panose="020B0604020202020204" pitchFamily="34" charset="0"/>
              <a:buChar char="•"/>
            </a:pPr>
            <a:r>
              <a:rPr lang="en-GB"/>
              <a:t>Enable secure coding practices for mobile applications.</a:t>
            </a:r>
          </a:p>
          <a:p>
            <a:pPr algn="just"/>
            <a:endParaRPr lang="en-GB"/>
          </a:p>
          <a:p>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466687"/>
            <a:ext cx="4821898" cy="461665"/>
          </a:xfrm>
          <a:prstGeom prst="rect">
            <a:avLst/>
          </a:prstGeom>
          <a:noFill/>
        </p:spPr>
        <p:txBody>
          <a:bodyPr wrap="square" rtlCol="0">
            <a:spAutoFit/>
          </a:bodyPr>
          <a:lstStyle/>
          <a:p>
            <a:r>
              <a:rPr lang="en-GB" sz="2400" b="1">
                <a:latin typeface="+mj-lt"/>
              </a:rPr>
              <a:t>SOFTWARE DEVELOPMENT PLAN</a:t>
            </a:r>
          </a:p>
        </p:txBody>
      </p:sp>
      <p:pic>
        <p:nvPicPr>
          <p:cNvPr id="2050" name="Picture 2" descr="Aliexpress Clone Website - How to Create a Website like Aliexpress ...">
            <a:extLst>
              <a:ext uri="{FF2B5EF4-FFF2-40B4-BE49-F238E27FC236}">
                <a16:creationId xmlns:a16="http://schemas.microsoft.com/office/drawing/2014/main" id="{CBCFE1AF-9B94-FEAB-23A0-992A95A775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4606" y="1228397"/>
            <a:ext cx="4225157" cy="4401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452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66CD52-118A-FCD4-86B0-E09F5933635D}"/>
              </a:ext>
            </a:extLst>
          </p:cNvPr>
          <p:cNvSpPr txBox="1"/>
          <p:nvPr/>
        </p:nvSpPr>
        <p:spPr>
          <a:xfrm>
            <a:off x="637524" y="821124"/>
            <a:ext cx="6096946" cy="5970865"/>
          </a:xfrm>
          <a:prstGeom prst="rect">
            <a:avLst/>
          </a:prstGeom>
          <a:noFill/>
        </p:spPr>
        <p:txBody>
          <a:bodyPr wrap="square">
            <a:spAutoFit/>
          </a:bodyPr>
          <a:lstStyle/>
          <a:p>
            <a:pPr>
              <a:spcAft>
                <a:spcPts val="1200"/>
              </a:spcAft>
            </a:pPr>
            <a:r>
              <a:rPr lang="en-GB" b="1"/>
              <a:t>5.   Development Methodology</a:t>
            </a:r>
          </a:p>
          <a:p>
            <a:pPr algn="just">
              <a:spcAft>
                <a:spcPts val="600"/>
              </a:spcAft>
            </a:pPr>
            <a:r>
              <a:rPr lang="en-GB"/>
              <a:t>Agile Methodology: </a:t>
            </a:r>
          </a:p>
          <a:p>
            <a:pPr marL="741600" indent="-285750" algn="just">
              <a:buFont typeface="Arial" panose="020B0604020202020204" pitchFamily="34" charset="0"/>
              <a:buChar char="•"/>
            </a:pPr>
            <a:r>
              <a:rPr lang="en-GB"/>
              <a:t>Due to the project’s need for continuous updates and frequent security enhancements, Agile is chosen as the development methodology. Sprint reviews will be conducted to ensure timely responses to security requirements and risk management actions.</a:t>
            </a:r>
          </a:p>
          <a:p>
            <a:pPr algn="just"/>
            <a:endParaRPr lang="en-GB"/>
          </a:p>
          <a:p>
            <a:pPr>
              <a:spcAft>
                <a:spcPts val="1200"/>
              </a:spcAft>
            </a:pPr>
            <a:r>
              <a:rPr lang="en-GB" b="1"/>
              <a:t>6.   Quality Assurance (QA) and Testing</a:t>
            </a:r>
          </a:p>
          <a:p>
            <a:pPr>
              <a:spcAft>
                <a:spcPts val="600"/>
              </a:spcAft>
            </a:pPr>
            <a:r>
              <a:rPr lang="en-GB"/>
              <a:t>Testing Approach:</a:t>
            </a:r>
          </a:p>
          <a:p>
            <a:pPr marL="742950" lvl="1" indent="-285750">
              <a:buFont typeface="Arial" panose="020B0604020202020204" pitchFamily="34" charset="0"/>
              <a:buChar char="•"/>
            </a:pPr>
            <a:r>
              <a:rPr lang="en-GB"/>
              <a:t>Security testing to detect vulnerabilities in mobile apps and data transmission.</a:t>
            </a:r>
          </a:p>
          <a:p>
            <a:pPr marL="742950" lvl="1" indent="-285750">
              <a:buFont typeface="Arial" panose="020B0604020202020204" pitchFamily="34" charset="0"/>
              <a:buChar char="•"/>
            </a:pPr>
            <a:r>
              <a:rPr lang="en-GB"/>
              <a:t>Model validation tests to ensure data accuracy.</a:t>
            </a:r>
          </a:p>
          <a:p>
            <a:pPr marL="742950" lvl="1" indent="-285750">
              <a:spcAft>
                <a:spcPts val="600"/>
              </a:spcAft>
              <a:buFont typeface="Arial" panose="020B0604020202020204" pitchFamily="34" charset="0"/>
              <a:buChar char="•"/>
            </a:pPr>
            <a:r>
              <a:rPr lang="en-GB"/>
              <a:t>Regular penetration testing and security audits.</a:t>
            </a:r>
          </a:p>
          <a:p>
            <a:pPr>
              <a:spcAft>
                <a:spcPts val="600"/>
              </a:spcAft>
            </a:pPr>
            <a:r>
              <a:rPr lang="en-GB"/>
              <a:t>KPIs:</a:t>
            </a:r>
          </a:p>
          <a:p>
            <a:pPr marL="742950" lvl="1" indent="-285750">
              <a:buFont typeface="Arial" panose="020B0604020202020204" pitchFamily="34" charset="0"/>
              <a:buChar char="•"/>
            </a:pPr>
            <a:r>
              <a:rPr lang="en-GB"/>
              <a:t>Number of security incidents detected and mitigated.</a:t>
            </a:r>
          </a:p>
          <a:p>
            <a:pPr marL="742950" lvl="1" indent="-285750">
              <a:buFont typeface="Arial" panose="020B0604020202020204" pitchFamily="34" charset="0"/>
              <a:buChar char="•"/>
            </a:pPr>
            <a:r>
              <a:rPr lang="en-GB"/>
              <a:t>Compliance rate with data protection regulations.</a:t>
            </a:r>
          </a:p>
          <a:p>
            <a:pPr marL="742950" lvl="1" indent="-285750">
              <a:buFont typeface="Arial" panose="020B0604020202020204" pitchFamily="34" charset="0"/>
              <a:buChar char="•"/>
            </a:pPr>
            <a:r>
              <a:rPr lang="en-GB"/>
              <a:t>Model accuracy rate for real-time navigation data.</a:t>
            </a:r>
          </a:p>
          <a:p>
            <a:pPr algn="just">
              <a:spcAft>
                <a:spcPts val="600"/>
              </a:spcAft>
            </a:pPr>
            <a:endParaRPr lang="en-GB"/>
          </a:p>
        </p:txBody>
      </p:sp>
      <p:sp>
        <p:nvSpPr>
          <p:cNvPr id="5" name="TextBox 4">
            <a:extLst>
              <a:ext uri="{FF2B5EF4-FFF2-40B4-BE49-F238E27FC236}">
                <a16:creationId xmlns:a16="http://schemas.microsoft.com/office/drawing/2014/main" id="{8FCD0ADC-4201-54C9-B638-D7FB5C01AFC7}"/>
              </a:ext>
            </a:extLst>
          </p:cNvPr>
          <p:cNvSpPr txBox="1"/>
          <p:nvPr/>
        </p:nvSpPr>
        <p:spPr>
          <a:xfrm>
            <a:off x="637524" y="142955"/>
            <a:ext cx="4821898" cy="461665"/>
          </a:xfrm>
          <a:prstGeom prst="rect">
            <a:avLst/>
          </a:prstGeom>
          <a:noFill/>
        </p:spPr>
        <p:txBody>
          <a:bodyPr wrap="square" rtlCol="0">
            <a:spAutoFit/>
          </a:bodyPr>
          <a:lstStyle/>
          <a:p>
            <a:r>
              <a:rPr lang="en-GB" sz="2400" b="1">
                <a:latin typeface="+mj-lt"/>
              </a:rPr>
              <a:t>SOFTWARE DEVELOPMENT PLAN</a:t>
            </a:r>
          </a:p>
        </p:txBody>
      </p:sp>
      <p:pic>
        <p:nvPicPr>
          <p:cNvPr id="4098" name="Picture 2" descr="Book review - On the way to an agile organisation - Coverdale Austria">
            <a:extLst>
              <a:ext uri="{FF2B5EF4-FFF2-40B4-BE49-F238E27FC236}">
                <a16:creationId xmlns:a16="http://schemas.microsoft.com/office/drawing/2014/main" id="{AEB51243-3B1A-20D1-F7FF-9B07E69FE7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2236" y="635044"/>
            <a:ext cx="2793956" cy="279395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4102" name="Picture 6" descr="QA &amp; Testing – InBels">
            <a:extLst>
              <a:ext uri="{FF2B5EF4-FFF2-40B4-BE49-F238E27FC236}">
                <a16:creationId xmlns:a16="http://schemas.microsoft.com/office/drawing/2014/main" id="{5552555A-9E50-084D-3B92-773D37F067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2236" y="4258490"/>
            <a:ext cx="2793956" cy="214884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8018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Небесная">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Office_50521701_TF22566005_Win32" id="{51D97319-26EF-40C3-9BCD-562DB358BCFA}" vid="{54A3702A-6CDE-4460-A23A-BAC3F27693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0D51BCB-0419-432E-B7F1-25548446A625}">
  <ds:schemaRefs>
    <ds:schemaRef ds:uri="http://schemas.microsoft.com/sharepoint/v3/contenttype/forms"/>
  </ds:schemaRefs>
</ds:datastoreItem>
</file>

<file path=customXml/itemProps2.xml><?xml version="1.0" encoding="utf-8"?>
<ds:datastoreItem xmlns:ds="http://schemas.openxmlformats.org/officeDocument/2006/customXml" ds:itemID="{9E8D3305-1D9D-4BC8-A40F-6F8AE50BD76B}">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F08B90B-70ED-4539-9C14-FB2728D9064F}">
  <ds:schemaRefs>
    <ds:schemaRef ds:uri="71af3243-3dd4-4a8d-8c0d-dd76da1f02a5"/>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Future design</Template>
  <TotalTime>0</TotalTime>
  <Words>1793</Words>
  <Application>Microsoft Office PowerPoint</Application>
  <PresentationFormat>Широкоэкранный</PresentationFormat>
  <Paragraphs>158</Paragraphs>
  <Slides>24</Slides>
  <Notes>2</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24</vt:i4>
      </vt:variant>
    </vt:vector>
  </HeadingPairs>
  <TitlesOfParts>
    <vt:vector size="29" baseType="lpstr">
      <vt:lpstr>Aptos</vt:lpstr>
      <vt:lpstr>Arial</vt:lpstr>
      <vt:lpstr>Calibri</vt:lpstr>
      <vt:lpstr>Calibri Light</vt:lpstr>
      <vt:lpstr>Небесная</vt:lpstr>
      <vt:lpstr>Secure Software Development</vt:lpstr>
      <vt:lpstr>Презентация PowerPoint</vt:lpstr>
      <vt:lpstr>Презентация PowerPoint</vt:lpstr>
      <vt:lpstr>Презентация PowerPoint</vt:lpstr>
      <vt:lpstr>This risk treatment plan outlines strategies to mitigate the key vulnerabilities identified in Pitrix's threat model. Recognizing Pitrix's high cyber risk appetite and its current security posture, the plan balances risk reduction with operational efficiency.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This plan is designed to help LuminaX effectively mitigate security risks and uphold its "very low" cyber risk appetite while enabling safe and reliable operations for the LumiMind platform.</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Jakhongir Alikulov (Student)</dc:creator>
  <cp:lastModifiedBy>Jakhongir Alikulov (Student)</cp:lastModifiedBy>
  <cp:revision>1</cp:revision>
  <dcterms:created xsi:type="dcterms:W3CDTF">2024-11-05T13:34:57Z</dcterms:created>
  <dcterms:modified xsi:type="dcterms:W3CDTF">2024-11-06T10:12:14Z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